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6" r:id="rId4"/>
    <p:sldId id="284" r:id="rId5"/>
    <p:sldId id="285" r:id="rId6"/>
    <p:sldId id="287" r:id="rId7"/>
    <p:sldId id="288" r:id="rId8"/>
    <p:sldId id="289" r:id="rId9"/>
    <p:sldId id="290" r:id="rId10"/>
    <p:sldId id="269" r:id="rId11"/>
    <p:sldId id="291" r:id="rId12"/>
    <p:sldId id="292" r:id="rId13"/>
    <p:sldId id="280" r:id="rId14"/>
    <p:sldId id="293" r:id="rId15"/>
    <p:sldId id="295" r:id="rId16"/>
    <p:sldId id="294" r:id="rId17"/>
    <p:sldId id="283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2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A8428-147E-4F3F-9FCE-0E105BF012C4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142B1A39-6210-4BB7-BEED-E45ABDBF7585}">
      <dgm:prSet phldrT="[Текст]"/>
      <dgm:spPr/>
      <dgm:t>
        <a:bodyPr/>
        <a:lstStyle/>
        <a:p>
          <a:r>
            <a:rPr lang="ru-RU" dirty="0" smtClean="0"/>
            <a:t>3 + 2</a:t>
          </a:r>
          <a:endParaRPr lang="ru-RU" dirty="0"/>
        </a:p>
      </dgm:t>
    </dgm:pt>
    <dgm:pt modelId="{FB6CE58F-A297-4E91-8A7E-D498EA930671}" type="parTrans" cxnId="{99EC9199-9108-44B7-A25B-62C862BE51FB}">
      <dgm:prSet/>
      <dgm:spPr/>
      <dgm:t>
        <a:bodyPr/>
        <a:lstStyle/>
        <a:p>
          <a:endParaRPr lang="ru-RU"/>
        </a:p>
      </dgm:t>
    </dgm:pt>
    <dgm:pt modelId="{EF217765-786E-498E-B61A-37E31F5DB993}" type="sibTrans" cxnId="{99EC9199-9108-44B7-A25B-62C862BE51FB}">
      <dgm:prSet/>
      <dgm:spPr/>
      <dgm:t>
        <a:bodyPr/>
        <a:lstStyle/>
        <a:p>
          <a:endParaRPr lang="ru-RU"/>
        </a:p>
      </dgm:t>
    </dgm:pt>
    <dgm:pt modelId="{86475BDE-A3BE-495C-B89E-A43EEE94D099}">
      <dgm:prSet phldrT="[Текст]"/>
      <dgm:spPr/>
      <dgm:t>
        <a:bodyPr/>
        <a:lstStyle/>
        <a:p>
          <a:r>
            <a:rPr lang="ru-RU" dirty="0" smtClean="0"/>
            <a:t>2 + 3</a:t>
          </a:r>
          <a:endParaRPr lang="ru-RU" dirty="0"/>
        </a:p>
      </dgm:t>
    </dgm:pt>
    <dgm:pt modelId="{D1C0A42F-D62D-4954-9F56-00A21706073D}" type="parTrans" cxnId="{18976E72-ED19-4937-B86E-C3495D5C6FF3}">
      <dgm:prSet/>
      <dgm:spPr/>
      <dgm:t>
        <a:bodyPr/>
        <a:lstStyle/>
        <a:p>
          <a:endParaRPr lang="ru-RU"/>
        </a:p>
      </dgm:t>
    </dgm:pt>
    <dgm:pt modelId="{D2C11F7C-C118-4798-B20F-749464998A05}" type="sibTrans" cxnId="{18976E72-ED19-4937-B86E-C3495D5C6FF3}">
      <dgm:prSet/>
      <dgm:spPr/>
      <dgm:t>
        <a:bodyPr/>
        <a:lstStyle/>
        <a:p>
          <a:endParaRPr lang="ru-RU"/>
        </a:p>
      </dgm:t>
    </dgm:pt>
    <dgm:pt modelId="{E0A34E4A-205F-4373-A3A1-AA4A03576366}">
      <dgm:prSet phldrT="[Текст]"/>
      <dgm:spPr/>
      <dgm:t>
        <a:bodyPr/>
        <a:lstStyle/>
        <a:p>
          <a:r>
            <a:rPr lang="ru-RU" dirty="0" smtClean="0"/>
            <a:t>4 + 1</a:t>
          </a:r>
          <a:endParaRPr lang="ru-RU" dirty="0"/>
        </a:p>
      </dgm:t>
    </dgm:pt>
    <dgm:pt modelId="{030C54BD-A8E6-4D0D-B278-FE1BDFD469DA}" type="parTrans" cxnId="{A76AF365-4FB6-4C5F-AA51-3CAC10635C03}">
      <dgm:prSet/>
      <dgm:spPr/>
      <dgm:t>
        <a:bodyPr/>
        <a:lstStyle/>
        <a:p>
          <a:endParaRPr lang="ru-RU"/>
        </a:p>
      </dgm:t>
    </dgm:pt>
    <dgm:pt modelId="{E77C8584-629D-4D73-B45C-53020CFCAEAF}" type="sibTrans" cxnId="{A76AF365-4FB6-4C5F-AA51-3CAC10635C03}">
      <dgm:prSet/>
      <dgm:spPr/>
      <dgm:t>
        <a:bodyPr/>
        <a:lstStyle/>
        <a:p>
          <a:endParaRPr lang="ru-RU"/>
        </a:p>
      </dgm:t>
    </dgm:pt>
    <dgm:pt modelId="{C36924C6-A81A-4432-B598-110E9DFBC018}">
      <dgm:prSet phldrT="[Текст]"/>
      <dgm:spPr/>
      <dgm:t>
        <a:bodyPr/>
        <a:lstStyle/>
        <a:p>
          <a:r>
            <a:rPr lang="ru-RU" dirty="0" smtClean="0"/>
            <a:t>1 + 4</a:t>
          </a:r>
          <a:endParaRPr lang="ru-RU" dirty="0"/>
        </a:p>
      </dgm:t>
    </dgm:pt>
    <dgm:pt modelId="{3EF8508E-CF05-4F40-BCB2-0A0CAED7DEB1}" type="parTrans" cxnId="{D01EA8CB-D300-405F-A30C-2305653BCAF4}">
      <dgm:prSet/>
      <dgm:spPr/>
      <dgm:t>
        <a:bodyPr/>
        <a:lstStyle/>
        <a:p>
          <a:endParaRPr lang="ru-RU"/>
        </a:p>
      </dgm:t>
    </dgm:pt>
    <dgm:pt modelId="{F5CFB431-1BD2-4C23-9625-04A213F3AF9A}" type="sibTrans" cxnId="{D01EA8CB-D300-405F-A30C-2305653BCAF4}">
      <dgm:prSet/>
      <dgm:spPr/>
      <dgm:t>
        <a:bodyPr/>
        <a:lstStyle/>
        <a:p>
          <a:endParaRPr lang="ru-RU"/>
        </a:p>
      </dgm:t>
    </dgm:pt>
    <dgm:pt modelId="{6961B0DE-934E-4261-A802-11ED4FF16A45}" type="pres">
      <dgm:prSet presAssocID="{026A8428-147E-4F3F-9FCE-0E105BF012C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EF59272-863B-4B81-AEB0-9C4D4C6F378A}" type="pres">
      <dgm:prSet presAssocID="{142B1A39-6210-4BB7-BEED-E45ABDBF758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316A00-4112-4C0B-9A18-AF2717327363}" type="pres">
      <dgm:prSet presAssocID="{EF217765-786E-498E-B61A-37E31F5DB993}" presName="sibTrans" presStyleCnt="0"/>
      <dgm:spPr/>
    </dgm:pt>
    <dgm:pt modelId="{4CB877B9-A075-4B9E-9894-E6B2CE50FF7B}" type="pres">
      <dgm:prSet presAssocID="{86475BDE-A3BE-495C-B89E-A43EEE94D09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E98C330-F1FA-4F1E-A1D0-2A16D600F357}" type="pres">
      <dgm:prSet presAssocID="{D2C11F7C-C118-4798-B20F-749464998A05}" presName="sibTrans" presStyleCnt="0"/>
      <dgm:spPr/>
    </dgm:pt>
    <dgm:pt modelId="{A205A465-1FC6-409E-842D-503A51FC6E1E}" type="pres">
      <dgm:prSet presAssocID="{E0A34E4A-205F-4373-A3A1-AA4A0357636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50E7A0-0C80-48C7-A677-5872CE81217B}" type="pres">
      <dgm:prSet presAssocID="{E77C8584-629D-4D73-B45C-53020CFCAEAF}" presName="sibTrans" presStyleCnt="0"/>
      <dgm:spPr/>
    </dgm:pt>
    <dgm:pt modelId="{B01DCA86-5F23-49D2-AB12-1DAF301A21CE}" type="pres">
      <dgm:prSet presAssocID="{C36924C6-A81A-4432-B598-110E9DFBC01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3434D78-C8EC-4122-A9C9-DF6C87CE6BA1}" type="presOf" srcId="{86475BDE-A3BE-495C-B89E-A43EEE94D099}" destId="{4CB877B9-A075-4B9E-9894-E6B2CE50FF7B}" srcOrd="0" destOrd="0" presId="urn:microsoft.com/office/officeart/2005/8/layout/default"/>
    <dgm:cxn modelId="{AC63D842-5456-40E6-A428-49433769B480}" type="presOf" srcId="{C36924C6-A81A-4432-B598-110E9DFBC018}" destId="{B01DCA86-5F23-49D2-AB12-1DAF301A21CE}" srcOrd="0" destOrd="0" presId="urn:microsoft.com/office/officeart/2005/8/layout/default"/>
    <dgm:cxn modelId="{A76AF365-4FB6-4C5F-AA51-3CAC10635C03}" srcId="{026A8428-147E-4F3F-9FCE-0E105BF012C4}" destId="{E0A34E4A-205F-4373-A3A1-AA4A03576366}" srcOrd="2" destOrd="0" parTransId="{030C54BD-A8E6-4D0D-B278-FE1BDFD469DA}" sibTransId="{E77C8584-629D-4D73-B45C-53020CFCAEAF}"/>
    <dgm:cxn modelId="{D62B510E-1E7A-4F17-AE75-7156D611054F}" type="presOf" srcId="{026A8428-147E-4F3F-9FCE-0E105BF012C4}" destId="{6961B0DE-934E-4261-A802-11ED4FF16A45}" srcOrd="0" destOrd="0" presId="urn:microsoft.com/office/officeart/2005/8/layout/default"/>
    <dgm:cxn modelId="{99EC9199-9108-44B7-A25B-62C862BE51FB}" srcId="{026A8428-147E-4F3F-9FCE-0E105BF012C4}" destId="{142B1A39-6210-4BB7-BEED-E45ABDBF7585}" srcOrd="0" destOrd="0" parTransId="{FB6CE58F-A297-4E91-8A7E-D498EA930671}" sibTransId="{EF217765-786E-498E-B61A-37E31F5DB993}"/>
    <dgm:cxn modelId="{D01EA8CB-D300-405F-A30C-2305653BCAF4}" srcId="{026A8428-147E-4F3F-9FCE-0E105BF012C4}" destId="{C36924C6-A81A-4432-B598-110E9DFBC018}" srcOrd="3" destOrd="0" parTransId="{3EF8508E-CF05-4F40-BCB2-0A0CAED7DEB1}" sibTransId="{F5CFB431-1BD2-4C23-9625-04A213F3AF9A}"/>
    <dgm:cxn modelId="{F044CF94-38C2-4BD4-8D18-01138435BCD5}" type="presOf" srcId="{142B1A39-6210-4BB7-BEED-E45ABDBF7585}" destId="{7EF59272-863B-4B81-AEB0-9C4D4C6F378A}" srcOrd="0" destOrd="0" presId="urn:microsoft.com/office/officeart/2005/8/layout/default"/>
    <dgm:cxn modelId="{18976E72-ED19-4937-B86E-C3495D5C6FF3}" srcId="{026A8428-147E-4F3F-9FCE-0E105BF012C4}" destId="{86475BDE-A3BE-495C-B89E-A43EEE94D099}" srcOrd="1" destOrd="0" parTransId="{D1C0A42F-D62D-4954-9F56-00A21706073D}" sibTransId="{D2C11F7C-C118-4798-B20F-749464998A05}"/>
    <dgm:cxn modelId="{961B8765-38E9-4F14-9B93-6346152A4801}" type="presOf" srcId="{E0A34E4A-205F-4373-A3A1-AA4A03576366}" destId="{A205A465-1FC6-409E-842D-503A51FC6E1E}" srcOrd="0" destOrd="0" presId="urn:microsoft.com/office/officeart/2005/8/layout/default"/>
    <dgm:cxn modelId="{C8F28F0F-107E-4B95-9E10-148B42DDB940}" type="presParOf" srcId="{6961B0DE-934E-4261-A802-11ED4FF16A45}" destId="{7EF59272-863B-4B81-AEB0-9C4D4C6F378A}" srcOrd="0" destOrd="0" presId="urn:microsoft.com/office/officeart/2005/8/layout/default"/>
    <dgm:cxn modelId="{D01AE30E-AE97-4CE1-8028-7BD8DFF87471}" type="presParOf" srcId="{6961B0DE-934E-4261-A802-11ED4FF16A45}" destId="{F8316A00-4112-4C0B-9A18-AF2717327363}" srcOrd="1" destOrd="0" presId="urn:microsoft.com/office/officeart/2005/8/layout/default"/>
    <dgm:cxn modelId="{15699F1F-A052-4470-B2AA-74434C1BAD3B}" type="presParOf" srcId="{6961B0DE-934E-4261-A802-11ED4FF16A45}" destId="{4CB877B9-A075-4B9E-9894-E6B2CE50FF7B}" srcOrd="2" destOrd="0" presId="urn:microsoft.com/office/officeart/2005/8/layout/default"/>
    <dgm:cxn modelId="{E75D522A-4E9A-406A-9B96-FF9926C7BBB0}" type="presParOf" srcId="{6961B0DE-934E-4261-A802-11ED4FF16A45}" destId="{4E98C330-F1FA-4F1E-A1D0-2A16D600F357}" srcOrd="3" destOrd="0" presId="urn:microsoft.com/office/officeart/2005/8/layout/default"/>
    <dgm:cxn modelId="{CFC5634C-8C98-4E22-B4DA-0E276432D7AD}" type="presParOf" srcId="{6961B0DE-934E-4261-A802-11ED4FF16A45}" destId="{A205A465-1FC6-409E-842D-503A51FC6E1E}" srcOrd="4" destOrd="0" presId="urn:microsoft.com/office/officeart/2005/8/layout/default"/>
    <dgm:cxn modelId="{98C2C0C4-319F-4596-84BF-33913FF3024D}" type="presParOf" srcId="{6961B0DE-934E-4261-A802-11ED4FF16A45}" destId="{A750E7A0-0C80-48C7-A677-5872CE81217B}" srcOrd="5" destOrd="0" presId="urn:microsoft.com/office/officeart/2005/8/layout/default"/>
    <dgm:cxn modelId="{3669029E-2B9F-49F5-A216-71BC5E13C7F5}" type="presParOf" srcId="{6961B0DE-934E-4261-A802-11ED4FF16A45}" destId="{B01DCA86-5F23-49D2-AB12-1DAF301A21C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B0BAA-4226-4849-BBE0-1ABD19E2F3C1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B3D67C5-F88F-4181-B050-A750CEDA0E38}">
      <dgm:prSet phldrT="[Текст]"/>
      <dgm:spPr/>
      <dgm:t>
        <a:bodyPr/>
        <a:lstStyle/>
        <a:p>
          <a:r>
            <a:rPr lang="ru-RU" b="1" dirty="0" smtClean="0"/>
            <a:t>Як </a:t>
          </a:r>
          <a:r>
            <a:rPr lang="ru-RU" b="1" dirty="0" err="1" smtClean="0"/>
            <a:t>можна</a:t>
          </a:r>
          <a:r>
            <a:rPr lang="ru-RU" b="1" dirty="0" smtClean="0"/>
            <a:t> </a:t>
          </a:r>
          <a:r>
            <a:rPr lang="ru-RU" b="1" dirty="0" err="1" smtClean="0"/>
            <a:t>отримати</a:t>
          </a:r>
          <a:r>
            <a:rPr lang="ru-RU" b="1" dirty="0" smtClean="0"/>
            <a:t> число 4? </a:t>
          </a:r>
          <a:endParaRPr lang="ru-RU" b="1" dirty="0"/>
        </a:p>
      </dgm:t>
    </dgm:pt>
    <dgm:pt modelId="{D701014F-6CE1-4917-B1D5-3BE881A26F86}" type="parTrans" cxnId="{A894A214-A84E-4FB0-BA0B-6EDABA702698}">
      <dgm:prSet/>
      <dgm:spPr/>
      <dgm:t>
        <a:bodyPr/>
        <a:lstStyle/>
        <a:p>
          <a:endParaRPr lang="ru-RU"/>
        </a:p>
      </dgm:t>
    </dgm:pt>
    <dgm:pt modelId="{8D613339-A4A3-4633-A457-0F2AB78CDB1B}" type="sibTrans" cxnId="{A894A214-A84E-4FB0-BA0B-6EDABA702698}">
      <dgm:prSet/>
      <dgm:spPr/>
      <dgm:t>
        <a:bodyPr/>
        <a:lstStyle/>
        <a:p>
          <a:endParaRPr lang="ru-RU"/>
        </a:p>
      </dgm:t>
    </dgm:pt>
    <dgm:pt modelId="{EED43D1B-1F97-4ADF-B796-1260344CDF36}">
      <dgm:prSet phldrT="[Текст]"/>
      <dgm:spPr/>
      <dgm:t>
        <a:bodyPr/>
        <a:lstStyle/>
        <a:p>
          <a:r>
            <a:rPr lang="ru-RU" dirty="0" smtClean="0"/>
            <a:t>2 + 2</a:t>
          </a:r>
          <a:endParaRPr lang="ru-RU" dirty="0"/>
        </a:p>
      </dgm:t>
    </dgm:pt>
    <dgm:pt modelId="{4EB4581F-55A8-45B9-B168-23A7CCAAE7D6}" type="parTrans" cxnId="{2A18CB42-FA49-44B9-B57B-2D51350571F6}">
      <dgm:prSet/>
      <dgm:spPr/>
      <dgm:t>
        <a:bodyPr/>
        <a:lstStyle/>
        <a:p>
          <a:endParaRPr lang="ru-RU"/>
        </a:p>
      </dgm:t>
    </dgm:pt>
    <dgm:pt modelId="{5451C7C0-ED37-4E37-8075-C66F1190835B}" type="sibTrans" cxnId="{2A18CB42-FA49-44B9-B57B-2D51350571F6}">
      <dgm:prSet/>
      <dgm:spPr/>
      <dgm:t>
        <a:bodyPr/>
        <a:lstStyle/>
        <a:p>
          <a:endParaRPr lang="ru-RU"/>
        </a:p>
      </dgm:t>
    </dgm:pt>
    <dgm:pt modelId="{5ACC34C9-6C28-41FE-82E5-C95A7045D37D}">
      <dgm:prSet phldrT="[Текст]"/>
      <dgm:spPr/>
      <dgm:t>
        <a:bodyPr/>
        <a:lstStyle/>
        <a:p>
          <a:r>
            <a:rPr lang="ru-RU" dirty="0" smtClean="0"/>
            <a:t>3 + 1</a:t>
          </a:r>
          <a:endParaRPr lang="ru-RU" dirty="0"/>
        </a:p>
      </dgm:t>
    </dgm:pt>
    <dgm:pt modelId="{5BB8DCB1-20B1-47E9-86D3-C9A5507EB141}" type="parTrans" cxnId="{800773B6-76E5-4215-99DA-23B970C9AADF}">
      <dgm:prSet/>
      <dgm:spPr/>
      <dgm:t>
        <a:bodyPr/>
        <a:lstStyle/>
        <a:p>
          <a:endParaRPr lang="ru-RU"/>
        </a:p>
      </dgm:t>
    </dgm:pt>
    <dgm:pt modelId="{8FB4367A-C25E-477B-9811-79F69573BA52}" type="sibTrans" cxnId="{800773B6-76E5-4215-99DA-23B970C9AADF}">
      <dgm:prSet/>
      <dgm:spPr/>
      <dgm:t>
        <a:bodyPr/>
        <a:lstStyle/>
        <a:p>
          <a:endParaRPr lang="ru-RU"/>
        </a:p>
      </dgm:t>
    </dgm:pt>
    <dgm:pt modelId="{D9F1E33A-7F12-4E20-AF40-30C8F776D5DD}">
      <dgm:prSet phldrT="[Текст]"/>
      <dgm:spPr/>
      <dgm:t>
        <a:bodyPr/>
        <a:lstStyle/>
        <a:p>
          <a:r>
            <a:rPr lang="ru-RU" dirty="0" smtClean="0"/>
            <a:t>1 + 3</a:t>
          </a:r>
          <a:endParaRPr lang="ru-RU" dirty="0"/>
        </a:p>
      </dgm:t>
    </dgm:pt>
    <dgm:pt modelId="{F0394CD2-9512-4980-91B5-54CA9C4A4A36}" type="parTrans" cxnId="{BC101F8F-8C72-4F90-81CC-4DBDEBA5945D}">
      <dgm:prSet/>
      <dgm:spPr/>
      <dgm:t>
        <a:bodyPr/>
        <a:lstStyle/>
        <a:p>
          <a:endParaRPr lang="ru-RU"/>
        </a:p>
      </dgm:t>
    </dgm:pt>
    <dgm:pt modelId="{4364962B-7F70-4EA9-A916-57270FBD9BF0}" type="sibTrans" cxnId="{BC101F8F-8C72-4F90-81CC-4DBDEBA5945D}">
      <dgm:prSet/>
      <dgm:spPr/>
      <dgm:t>
        <a:bodyPr/>
        <a:lstStyle/>
        <a:p>
          <a:endParaRPr lang="ru-RU"/>
        </a:p>
      </dgm:t>
    </dgm:pt>
    <dgm:pt modelId="{E3EAF897-BD73-4FA3-BA72-0295569561C7}" type="pres">
      <dgm:prSet presAssocID="{9F2B0BAA-4226-4849-BBE0-1ABD19E2F3C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34D72034-C6B7-4522-9572-C7D9770796C2}" type="pres">
      <dgm:prSet presAssocID="{8B3D67C5-F88F-4181-B050-A750CEDA0E38}" presName="root" presStyleCnt="0"/>
      <dgm:spPr/>
    </dgm:pt>
    <dgm:pt modelId="{3A988E16-7F70-4CCA-B95F-E1B18FEB1F2B}" type="pres">
      <dgm:prSet presAssocID="{8B3D67C5-F88F-4181-B050-A750CEDA0E38}" presName="rootComposite" presStyleCnt="0"/>
      <dgm:spPr/>
    </dgm:pt>
    <dgm:pt modelId="{0F672033-0A08-49E3-983A-CCC2261C8562}" type="pres">
      <dgm:prSet presAssocID="{8B3D67C5-F88F-4181-B050-A750CEDA0E38}" presName="rootText" presStyleLbl="node1" presStyleIdx="0" presStyleCnt="1" custScaleX="142881"/>
      <dgm:spPr/>
      <dgm:t>
        <a:bodyPr/>
        <a:lstStyle/>
        <a:p>
          <a:endParaRPr lang="ru-RU"/>
        </a:p>
      </dgm:t>
    </dgm:pt>
    <dgm:pt modelId="{A41627BE-3C9A-4D80-AA9C-13D02C5427C2}" type="pres">
      <dgm:prSet presAssocID="{8B3D67C5-F88F-4181-B050-A750CEDA0E38}" presName="rootConnector" presStyleLbl="node1" presStyleIdx="0" presStyleCnt="1"/>
      <dgm:spPr/>
      <dgm:t>
        <a:bodyPr/>
        <a:lstStyle/>
        <a:p>
          <a:endParaRPr lang="ru-RU"/>
        </a:p>
      </dgm:t>
    </dgm:pt>
    <dgm:pt modelId="{5D5877E3-CF62-485E-A5FA-694B7D5DF22D}" type="pres">
      <dgm:prSet presAssocID="{8B3D67C5-F88F-4181-B050-A750CEDA0E38}" presName="childShape" presStyleCnt="0"/>
      <dgm:spPr/>
    </dgm:pt>
    <dgm:pt modelId="{ED6A2F61-1170-4B83-949E-198ECC075CFB}" type="pres">
      <dgm:prSet presAssocID="{4EB4581F-55A8-45B9-B168-23A7CCAAE7D6}" presName="Name13" presStyleLbl="parChTrans1D2" presStyleIdx="0" presStyleCnt="3"/>
      <dgm:spPr/>
      <dgm:t>
        <a:bodyPr/>
        <a:lstStyle/>
        <a:p>
          <a:endParaRPr lang="ru-RU"/>
        </a:p>
      </dgm:t>
    </dgm:pt>
    <dgm:pt modelId="{D1D1A303-83D2-4759-876E-CC8DA0020044}" type="pres">
      <dgm:prSet presAssocID="{EED43D1B-1F97-4ADF-B796-1260344CDF36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0867D6D-CA2B-4F87-8849-6A63D60A3FD4}" type="pres">
      <dgm:prSet presAssocID="{5BB8DCB1-20B1-47E9-86D3-C9A5507EB141}" presName="Name13" presStyleLbl="parChTrans1D2" presStyleIdx="1" presStyleCnt="3"/>
      <dgm:spPr/>
      <dgm:t>
        <a:bodyPr/>
        <a:lstStyle/>
        <a:p>
          <a:endParaRPr lang="ru-RU"/>
        </a:p>
      </dgm:t>
    </dgm:pt>
    <dgm:pt modelId="{85AAEF13-D96A-47FA-ADAD-ACDEDD4C4FC0}" type="pres">
      <dgm:prSet presAssocID="{5ACC34C9-6C28-41FE-82E5-C95A7045D37D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3A851E-DC92-4F2F-8A87-58F38B498108}" type="pres">
      <dgm:prSet presAssocID="{F0394CD2-9512-4980-91B5-54CA9C4A4A36}" presName="Name13" presStyleLbl="parChTrans1D2" presStyleIdx="2" presStyleCnt="3"/>
      <dgm:spPr/>
      <dgm:t>
        <a:bodyPr/>
        <a:lstStyle/>
        <a:p>
          <a:endParaRPr lang="ru-RU"/>
        </a:p>
      </dgm:t>
    </dgm:pt>
    <dgm:pt modelId="{5CF1D27F-69EC-45A4-BD72-FCE1945BB24A}" type="pres">
      <dgm:prSet presAssocID="{D9F1E33A-7F12-4E20-AF40-30C8F776D5DD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23DF52B-4265-49E3-A39A-69255D7658F2}" type="presOf" srcId="{D9F1E33A-7F12-4E20-AF40-30C8F776D5DD}" destId="{5CF1D27F-69EC-45A4-BD72-FCE1945BB24A}" srcOrd="0" destOrd="0" presId="urn:microsoft.com/office/officeart/2005/8/layout/hierarchy3"/>
    <dgm:cxn modelId="{818FDADF-B15B-4168-B87C-A2BCE1ED72DB}" type="presOf" srcId="{EED43D1B-1F97-4ADF-B796-1260344CDF36}" destId="{D1D1A303-83D2-4759-876E-CC8DA0020044}" srcOrd="0" destOrd="0" presId="urn:microsoft.com/office/officeart/2005/8/layout/hierarchy3"/>
    <dgm:cxn modelId="{3004DFB8-D881-4E8C-A0DA-043A6FE37460}" type="presOf" srcId="{4EB4581F-55A8-45B9-B168-23A7CCAAE7D6}" destId="{ED6A2F61-1170-4B83-949E-198ECC075CFB}" srcOrd="0" destOrd="0" presId="urn:microsoft.com/office/officeart/2005/8/layout/hierarchy3"/>
    <dgm:cxn modelId="{86F5BBB5-5E5C-48B6-90C3-6FE55A95892E}" type="presOf" srcId="{5BB8DCB1-20B1-47E9-86D3-C9A5507EB141}" destId="{D0867D6D-CA2B-4F87-8849-6A63D60A3FD4}" srcOrd="0" destOrd="0" presId="urn:microsoft.com/office/officeart/2005/8/layout/hierarchy3"/>
    <dgm:cxn modelId="{BC101F8F-8C72-4F90-81CC-4DBDEBA5945D}" srcId="{8B3D67C5-F88F-4181-B050-A750CEDA0E38}" destId="{D9F1E33A-7F12-4E20-AF40-30C8F776D5DD}" srcOrd="2" destOrd="0" parTransId="{F0394CD2-9512-4980-91B5-54CA9C4A4A36}" sibTransId="{4364962B-7F70-4EA9-A916-57270FBD9BF0}"/>
    <dgm:cxn modelId="{A894A214-A84E-4FB0-BA0B-6EDABA702698}" srcId="{9F2B0BAA-4226-4849-BBE0-1ABD19E2F3C1}" destId="{8B3D67C5-F88F-4181-B050-A750CEDA0E38}" srcOrd="0" destOrd="0" parTransId="{D701014F-6CE1-4917-B1D5-3BE881A26F86}" sibTransId="{8D613339-A4A3-4633-A457-0F2AB78CDB1B}"/>
    <dgm:cxn modelId="{844E6062-DE52-4D91-81A2-5D49C76817A9}" type="presOf" srcId="{8B3D67C5-F88F-4181-B050-A750CEDA0E38}" destId="{A41627BE-3C9A-4D80-AA9C-13D02C5427C2}" srcOrd="1" destOrd="0" presId="urn:microsoft.com/office/officeart/2005/8/layout/hierarchy3"/>
    <dgm:cxn modelId="{2A18CB42-FA49-44B9-B57B-2D51350571F6}" srcId="{8B3D67C5-F88F-4181-B050-A750CEDA0E38}" destId="{EED43D1B-1F97-4ADF-B796-1260344CDF36}" srcOrd="0" destOrd="0" parTransId="{4EB4581F-55A8-45B9-B168-23A7CCAAE7D6}" sibTransId="{5451C7C0-ED37-4E37-8075-C66F1190835B}"/>
    <dgm:cxn modelId="{D14C9A49-2F20-429A-B027-F2FAEE866FDA}" type="presOf" srcId="{F0394CD2-9512-4980-91B5-54CA9C4A4A36}" destId="{793A851E-DC92-4F2F-8A87-58F38B498108}" srcOrd="0" destOrd="0" presId="urn:microsoft.com/office/officeart/2005/8/layout/hierarchy3"/>
    <dgm:cxn modelId="{800773B6-76E5-4215-99DA-23B970C9AADF}" srcId="{8B3D67C5-F88F-4181-B050-A750CEDA0E38}" destId="{5ACC34C9-6C28-41FE-82E5-C95A7045D37D}" srcOrd="1" destOrd="0" parTransId="{5BB8DCB1-20B1-47E9-86D3-C9A5507EB141}" sibTransId="{8FB4367A-C25E-477B-9811-79F69573BA52}"/>
    <dgm:cxn modelId="{0F31D9D9-A1CD-48E4-87C0-1B44863F0BD2}" type="presOf" srcId="{8B3D67C5-F88F-4181-B050-A750CEDA0E38}" destId="{0F672033-0A08-49E3-983A-CCC2261C8562}" srcOrd="0" destOrd="0" presId="urn:microsoft.com/office/officeart/2005/8/layout/hierarchy3"/>
    <dgm:cxn modelId="{2015BF49-25C5-423F-8523-846E4E927473}" type="presOf" srcId="{9F2B0BAA-4226-4849-BBE0-1ABD19E2F3C1}" destId="{E3EAF897-BD73-4FA3-BA72-0295569561C7}" srcOrd="0" destOrd="0" presId="urn:microsoft.com/office/officeart/2005/8/layout/hierarchy3"/>
    <dgm:cxn modelId="{EB738E98-A14F-4667-8C9C-39FAE67B7CD2}" type="presOf" srcId="{5ACC34C9-6C28-41FE-82E5-C95A7045D37D}" destId="{85AAEF13-D96A-47FA-ADAD-ACDEDD4C4FC0}" srcOrd="0" destOrd="0" presId="urn:microsoft.com/office/officeart/2005/8/layout/hierarchy3"/>
    <dgm:cxn modelId="{D5F9EB8B-CD34-44F3-A3EA-7A5B3DBCC9C7}" type="presParOf" srcId="{E3EAF897-BD73-4FA3-BA72-0295569561C7}" destId="{34D72034-C6B7-4522-9572-C7D9770796C2}" srcOrd="0" destOrd="0" presId="urn:microsoft.com/office/officeart/2005/8/layout/hierarchy3"/>
    <dgm:cxn modelId="{44B3D604-1280-4713-8E41-2382412F8F19}" type="presParOf" srcId="{34D72034-C6B7-4522-9572-C7D9770796C2}" destId="{3A988E16-7F70-4CCA-B95F-E1B18FEB1F2B}" srcOrd="0" destOrd="0" presId="urn:microsoft.com/office/officeart/2005/8/layout/hierarchy3"/>
    <dgm:cxn modelId="{6D2A19D6-7F4F-47A4-A3D4-626425452615}" type="presParOf" srcId="{3A988E16-7F70-4CCA-B95F-E1B18FEB1F2B}" destId="{0F672033-0A08-49E3-983A-CCC2261C8562}" srcOrd="0" destOrd="0" presId="urn:microsoft.com/office/officeart/2005/8/layout/hierarchy3"/>
    <dgm:cxn modelId="{F7E26BF4-14D4-4361-A0DA-80C07A49FAFF}" type="presParOf" srcId="{3A988E16-7F70-4CCA-B95F-E1B18FEB1F2B}" destId="{A41627BE-3C9A-4D80-AA9C-13D02C5427C2}" srcOrd="1" destOrd="0" presId="urn:microsoft.com/office/officeart/2005/8/layout/hierarchy3"/>
    <dgm:cxn modelId="{20FE3B16-8997-4CB3-9DD2-9FE53C3CD8B6}" type="presParOf" srcId="{34D72034-C6B7-4522-9572-C7D9770796C2}" destId="{5D5877E3-CF62-485E-A5FA-694B7D5DF22D}" srcOrd="1" destOrd="0" presId="urn:microsoft.com/office/officeart/2005/8/layout/hierarchy3"/>
    <dgm:cxn modelId="{A887679B-5BE5-45A9-9CBC-D9BE2BDE107F}" type="presParOf" srcId="{5D5877E3-CF62-485E-A5FA-694B7D5DF22D}" destId="{ED6A2F61-1170-4B83-949E-198ECC075CFB}" srcOrd="0" destOrd="0" presId="urn:microsoft.com/office/officeart/2005/8/layout/hierarchy3"/>
    <dgm:cxn modelId="{A7E44C7F-2002-4913-9923-CBB460C0836E}" type="presParOf" srcId="{5D5877E3-CF62-485E-A5FA-694B7D5DF22D}" destId="{D1D1A303-83D2-4759-876E-CC8DA0020044}" srcOrd="1" destOrd="0" presId="urn:microsoft.com/office/officeart/2005/8/layout/hierarchy3"/>
    <dgm:cxn modelId="{D454DD13-C094-4DD1-BE4C-FCDC9614BE15}" type="presParOf" srcId="{5D5877E3-CF62-485E-A5FA-694B7D5DF22D}" destId="{D0867D6D-CA2B-4F87-8849-6A63D60A3FD4}" srcOrd="2" destOrd="0" presId="urn:microsoft.com/office/officeart/2005/8/layout/hierarchy3"/>
    <dgm:cxn modelId="{90D449EB-9F72-4F9E-A0E5-A95AB35CE68C}" type="presParOf" srcId="{5D5877E3-CF62-485E-A5FA-694B7D5DF22D}" destId="{85AAEF13-D96A-47FA-ADAD-ACDEDD4C4FC0}" srcOrd="3" destOrd="0" presId="urn:microsoft.com/office/officeart/2005/8/layout/hierarchy3"/>
    <dgm:cxn modelId="{2F57983B-7686-466D-B3F2-B46A16FEE1B8}" type="presParOf" srcId="{5D5877E3-CF62-485E-A5FA-694B7D5DF22D}" destId="{793A851E-DC92-4F2F-8A87-58F38B498108}" srcOrd="4" destOrd="0" presId="urn:microsoft.com/office/officeart/2005/8/layout/hierarchy3"/>
    <dgm:cxn modelId="{F76EB7C9-2A66-4288-873D-0333AA221CA9}" type="presParOf" srcId="{5D5877E3-CF62-485E-A5FA-694B7D5DF22D}" destId="{5CF1D27F-69EC-45A4-BD72-FCE1945BB24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3F0B42-D67D-4639-994C-23D3E6081FD6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4DAB7163-B4BE-489D-9884-8BBA73F7F936}">
      <dgm:prSet phldrT="[Текст]"/>
      <dgm:spPr/>
      <dgm:t>
        <a:bodyPr/>
        <a:lstStyle/>
        <a:p>
          <a:r>
            <a:rPr lang="ru-RU" smtClean="0"/>
            <a:t>3 + 2 =                      </a:t>
          </a:r>
          <a:endParaRPr lang="ru-RU"/>
        </a:p>
      </dgm:t>
    </dgm:pt>
    <dgm:pt modelId="{1E895183-8FC0-443C-A8F7-47DD445BBE18}" type="parTrans" cxnId="{6C30F2DE-9E08-4034-AC47-65AED8D039DA}">
      <dgm:prSet/>
      <dgm:spPr/>
      <dgm:t>
        <a:bodyPr/>
        <a:lstStyle/>
        <a:p>
          <a:endParaRPr lang="ru-RU"/>
        </a:p>
      </dgm:t>
    </dgm:pt>
    <dgm:pt modelId="{C93D1229-0745-49FC-AB62-119568AC83CF}" type="sibTrans" cxnId="{6C30F2DE-9E08-4034-AC47-65AED8D039DA}">
      <dgm:prSet/>
      <dgm:spPr/>
      <dgm:t>
        <a:bodyPr/>
        <a:lstStyle/>
        <a:p>
          <a:endParaRPr lang="ru-RU"/>
        </a:p>
      </dgm:t>
    </dgm:pt>
    <dgm:pt modelId="{C91B996F-50F6-49FD-AF1C-6E41F56A8725}">
      <dgm:prSet/>
      <dgm:spPr/>
      <dgm:t>
        <a:bodyPr/>
        <a:lstStyle/>
        <a:p>
          <a:r>
            <a:rPr lang="ru-RU" dirty="0" smtClean="0"/>
            <a:t>3 + 1 =</a:t>
          </a:r>
          <a:endParaRPr lang="ru-RU" dirty="0"/>
        </a:p>
      </dgm:t>
    </dgm:pt>
    <dgm:pt modelId="{9100CF98-7E74-4256-B7AB-F00AEE4B14DE}" type="parTrans" cxnId="{D137443B-810C-418F-BF1F-D76D10D8262C}">
      <dgm:prSet/>
      <dgm:spPr/>
      <dgm:t>
        <a:bodyPr/>
        <a:lstStyle/>
        <a:p>
          <a:endParaRPr lang="ru-RU"/>
        </a:p>
      </dgm:t>
    </dgm:pt>
    <dgm:pt modelId="{6D484255-749E-45C5-88E3-C5D537FAB81F}" type="sibTrans" cxnId="{D137443B-810C-418F-BF1F-D76D10D8262C}">
      <dgm:prSet/>
      <dgm:spPr/>
      <dgm:t>
        <a:bodyPr/>
        <a:lstStyle/>
        <a:p>
          <a:endParaRPr lang="ru-RU"/>
        </a:p>
      </dgm:t>
    </dgm:pt>
    <dgm:pt modelId="{0CEA1FF5-4593-4CAE-8645-16EB6421AAB1}">
      <dgm:prSet/>
      <dgm:spPr/>
      <dgm:t>
        <a:bodyPr/>
        <a:lstStyle/>
        <a:p>
          <a:r>
            <a:rPr lang="ru-RU" dirty="0" smtClean="0"/>
            <a:t>2 + 1 =</a:t>
          </a:r>
          <a:endParaRPr lang="ru-RU" dirty="0"/>
        </a:p>
      </dgm:t>
    </dgm:pt>
    <dgm:pt modelId="{B9FF6060-C0B5-4ADE-9C52-AC78230B77D1}" type="parTrans" cxnId="{4F1B46D3-A37F-4F1B-AD9A-2CE821313D0C}">
      <dgm:prSet/>
      <dgm:spPr/>
      <dgm:t>
        <a:bodyPr/>
        <a:lstStyle/>
        <a:p>
          <a:endParaRPr lang="ru-RU"/>
        </a:p>
      </dgm:t>
    </dgm:pt>
    <dgm:pt modelId="{0DEBCF4A-2E21-4D2C-8014-38912EF9D93A}" type="sibTrans" cxnId="{4F1B46D3-A37F-4F1B-AD9A-2CE821313D0C}">
      <dgm:prSet/>
      <dgm:spPr/>
      <dgm:t>
        <a:bodyPr/>
        <a:lstStyle/>
        <a:p>
          <a:endParaRPr lang="ru-RU"/>
        </a:p>
      </dgm:t>
    </dgm:pt>
    <dgm:pt modelId="{9BE5231A-84DE-4CB9-AB02-C0B011B16D05}">
      <dgm:prSet/>
      <dgm:spPr/>
      <dgm:t>
        <a:bodyPr/>
        <a:lstStyle/>
        <a:p>
          <a:r>
            <a:rPr lang="ru-RU" dirty="0" smtClean="0"/>
            <a:t>1 + 2 =</a:t>
          </a:r>
          <a:endParaRPr lang="ru-RU" dirty="0"/>
        </a:p>
      </dgm:t>
    </dgm:pt>
    <dgm:pt modelId="{233DE805-B442-4F64-A2B6-C2CF35504EA8}" type="parTrans" cxnId="{8CC6D040-03B3-43DF-8CA6-B8AB1FD86444}">
      <dgm:prSet/>
      <dgm:spPr/>
      <dgm:t>
        <a:bodyPr/>
        <a:lstStyle/>
        <a:p>
          <a:endParaRPr lang="ru-RU"/>
        </a:p>
      </dgm:t>
    </dgm:pt>
    <dgm:pt modelId="{FC1DB89A-A449-45A6-AAE5-61A73D0E36E0}" type="sibTrans" cxnId="{8CC6D040-03B3-43DF-8CA6-B8AB1FD86444}">
      <dgm:prSet/>
      <dgm:spPr/>
      <dgm:t>
        <a:bodyPr/>
        <a:lstStyle/>
        <a:p>
          <a:endParaRPr lang="ru-RU"/>
        </a:p>
      </dgm:t>
    </dgm:pt>
    <dgm:pt modelId="{CF76E208-AF74-4032-A8B1-CFD2BFD818D8}">
      <dgm:prSet/>
      <dgm:spPr/>
      <dgm:t>
        <a:bodyPr/>
        <a:lstStyle/>
        <a:p>
          <a:r>
            <a:rPr lang="ru-RU" dirty="0" smtClean="0"/>
            <a:t>1 + 1 =</a:t>
          </a:r>
          <a:endParaRPr lang="ru-RU" dirty="0"/>
        </a:p>
      </dgm:t>
    </dgm:pt>
    <dgm:pt modelId="{3D941A33-26B3-4135-94E2-48B4E5D80DBF}" type="parTrans" cxnId="{AE2D6C3F-AE2E-48D2-85F4-69A20EAFC8AA}">
      <dgm:prSet/>
      <dgm:spPr/>
      <dgm:t>
        <a:bodyPr/>
        <a:lstStyle/>
        <a:p>
          <a:endParaRPr lang="ru-RU"/>
        </a:p>
      </dgm:t>
    </dgm:pt>
    <dgm:pt modelId="{97B1CDC1-D6F9-47A5-A783-2AA4BFE55F50}" type="sibTrans" cxnId="{AE2D6C3F-AE2E-48D2-85F4-69A20EAFC8AA}">
      <dgm:prSet/>
      <dgm:spPr/>
      <dgm:t>
        <a:bodyPr/>
        <a:lstStyle/>
        <a:p>
          <a:endParaRPr lang="ru-RU"/>
        </a:p>
      </dgm:t>
    </dgm:pt>
    <dgm:pt modelId="{4CEE5EE7-A50B-4AD8-BC8F-CE7D181D1F6C}">
      <dgm:prSet/>
      <dgm:spPr/>
      <dgm:t>
        <a:bodyPr/>
        <a:lstStyle/>
        <a:p>
          <a:r>
            <a:rPr lang="ru-RU" smtClean="0"/>
            <a:t>4 + 1 =</a:t>
          </a:r>
          <a:endParaRPr lang="ru-RU" dirty="0"/>
        </a:p>
      </dgm:t>
    </dgm:pt>
    <dgm:pt modelId="{9E5A40EF-CFE5-4383-8EC0-8E1ED63DD75D}" type="parTrans" cxnId="{8E9D926E-7062-4B11-BF15-680A7496733B}">
      <dgm:prSet/>
      <dgm:spPr/>
      <dgm:t>
        <a:bodyPr/>
        <a:lstStyle/>
        <a:p>
          <a:endParaRPr lang="ru-RU"/>
        </a:p>
      </dgm:t>
    </dgm:pt>
    <dgm:pt modelId="{DE46E81C-8157-4D3C-A620-47A8C8CE7580}" type="sibTrans" cxnId="{8E9D926E-7062-4B11-BF15-680A7496733B}">
      <dgm:prSet/>
      <dgm:spPr/>
      <dgm:t>
        <a:bodyPr/>
        <a:lstStyle/>
        <a:p>
          <a:endParaRPr lang="ru-RU"/>
        </a:p>
      </dgm:t>
    </dgm:pt>
    <dgm:pt modelId="{FB31F300-4080-4172-B69D-B76C151F84D1}" type="pres">
      <dgm:prSet presAssocID="{AB3F0B42-D67D-4639-994C-23D3E6081FD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D1FB3E0-FC21-4F7D-A609-F188DAE16AF9}" type="pres">
      <dgm:prSet presAssocID="{4DAB7163-B4BE-489D-9884-8BBA73F7F93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07E924E-A349-4348-94C6-F9EE7C085D89}" type="pres">
      <dgm:prSet presAssocID="{C93D1229-0745-49FC-AB62-119568AC83CF}" presName="sibTrans" presStyleCnt="0"/>
      <dgm:spPr/>
    </dgm:pt>
    <dgm:pt modelId="{F03CCB38-95FB-4253-AE30-3F6EFA4B6D3B}" type="pres">
      <dgm:prSet presAssocID="{C91B996F-50F6-49FD-AF1C-6E41F56A872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168001-C6DA-4F06-9CCA-54A22F1D708D}" type="pres">
      <dgm:prSet presAssocID="{6D484255-749E-45C5-88E3-C5D537FAB81F}" presName="sibTrans" presStyleCnt="0"/>
      <dgm:spPr/>
    </dgm:pt>
    <dgm:pt modelId="{4CD6CFCE-DA81-4BC9-85C6-3E8A64E4C980}" type="pres">
      <dgm:prSet presAssocID="{0CEA1FF5-4593-4CAE-8645-16EB6421AAB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D0DE98-4AD7-4222-8BCC-35F89676ED24}" type="pres">
      <dgm:prSet presAssocID="{0DEBCF4A-2E21-4D2C-8014-38912EF9D93A}" presName="sibTrans" presStyleCnt="0"/>
      <dgm:spPr/>
    </dgm:pt>
    <dgm:pt modelId="{7C1DB965-84CF-4F17-8F5C-0FC8F32DE981}" type="pres">
      <dgm:prSet presAssocID="{9BE5231A-84DE-4CB9-AB02-C0B011B16D0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9CD00E-E9B9-4710-AC27-9C2583D4ADB3}" type="pres">
      <dgm:prSet presAssocID="{FC1DB89A-A449-45A6-AAE5-61A73D0E36E0}" presName="sibTrans" presStyleCnt="0"/>
      <dgm:spPr/>
    </dgm:pt>
    <dgm:pt modelId="{3297ED02-95F4-4150-9FFB-8A9198E93EFA}" type="pres">
      <dgm:prSet presAssocID="{CF76E208-AF74-4032-A8B1-CFD2BFD818D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74AA98-A35E-4C66-A89F-39057601222C}" type="pres">
      <dgm:prSet presAssocID="{97B1CDC1-D6F9-47A5-A783-2AA4BFE55F50}" presName="sibTrans" presStyleCnt="0"/>
      <dgm:spPr/>
    </dgm:pt>
    <dgm:pt modelId="{9D987357-3D2F-4F98-8745-66679F227872}" type="pres">
      <dgm:prSet presAssocID="{4CEE5EE7-A50B-4AD8-BC8F-CE7D181D1F6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E9D926E-7062-4B11-BF15-680A7496733B}" srcId="{AB3F0B42-D67D-4639-994C-23D3E6081FD6}" destId="{4CEE5EE7-A50B-4AD8-BC8F-CE7D181D1F6C}" srcOrd="5" destOrd="0" parTransId="{9E5A40EF-CFE5-4383-8EC0-8E1ED63DD75D}" sibTransId="{DE46E81C-8157-4D3C-A620-47A8C8CE7580}"/>
    <dgm:cxn modelId="{C647DDC6-FC19-4B8B-94FA-7C9D2215FD70}" type="presOf" srcId="{4DAB7163-B4BE-489D-9884-8BBA73F7F936}" destId="{0D1FB3E0-FC21-4F7D-A609-F188DAE16AF9}" srcOrd="0" destOrd="0" presId="urn:microsoft.com/office/officeart/2005/8/layout/default"/>
    <dgm:cxn modelId="{AE2D6C3F-AE2E-48D2-85F4-69A20EAFC8AA}" srcId="{AB3F0B42-D67D-4639-994C-23D3E6081FD6}" destId="{CF76E208-AF74-4032-A8B1-CFD2BFD818D8}" srcOrd="4" destOrd="0" parTransId="{3D941A33-26B3-4135-94E2-48B4E5D80DBF}" sibTransId="{97B1CDC1-D6F9-47A5-A783-2AA4BFE55F50}"/>
    <dgm:cxn modelId="{F9C5E0E3-7C8B-4194-BBE9-528674EBB44B}" type="presOf" srcId="{CF76E208-AF74-4032-A8B1-CFD2BFD818D8}" destId="{3297ED02-95F4-4150-9FFB-8A9198E93EFA}" srcOrd="0" destOrd="0" presId="urn:microsoft.com/office/officeart/2005/8/layout/default"/>
    <dgm:cxn modelId="{37FD806E-4CA5-44CD-9667-B14D37F7365F}" type="presOf" srcId="{AB3F0B42-D67D-4639-994C-23D3E6081FD6}" destId="{FB31F300-4080-4172-B69D-B76C151F84D1}" srcOrd="0" destOrd="0" presId="urn:microsoft.com/office/officeart/2005/8/layout/default"/>
    <dgm:cxn modelId="{F0075AE4-E257-47DA-AEE3-F99915AE5D26}" type="presOf" srcId="{C91B996F-50F6-49FD-AF1C-6E41F56A8725}" destId="{F03CCB38-95FB-4253-AE30-3F6EFA4B6D3B}" srcOrd="0" destOrd="0" presId="urn:microsoft.com/office/officeart/2005/8/layout/default"/>
    <dgm:cxn modelId="{A5F58082-939B-4E9D-988B-92EA33D6C91C}" type="presOf" srcId="{0CEA1FF5-4593-4CAE-8645-16EB6421AAB1}" destId="{4CD6CFCE-DA81-4BC9-85C6-3E8A64E4C980}" srcOrd="0" destOrd="0" presId="urn:microsoft.com/office/officeart/2005/8/layout/default"/>
    <dgm:cxn modelId="{D9EB97CF-2347-4186-B5B6-01AD70512252}" type="presOf" srcId="{4CEE5EE7-A50B-4AD8-BC8F-CE7D181D1F6C}" destId="{9D987357-3D2F-4F98-8745-66679F227872}" srcOrd="0" destOrd="0" presId="urn:microsoft.com/office/officeart/2005/8/layout/default"/>
    <dgm:cxn modelId="{4F1B46D3-A37F-4F1B-AD9A-2CE821313D0C}" srcId="{AB3F0B42-D67D-4639-994C-23D3E6081FD6}" destId="{0CEA1FF5-4593-4CAE-8645-16EB6421AAB1}" srcOrd="2" destOrd="0" parTransId="{B9FF6060-C0B5-4ADE-9C52-AC78230B77D1}" sibTransId="{0DEBCF4A-2E21-4D2C-8014-38912EF9D93A}"/>
    <dgm:cxn modelId="{D7D10373-1D18-426C-BCCD-0DC3AF2FCB96}" type="presOf" srcId="{9BE5231A-84DE-4CB9-AB02-C0B011B16D05}" destId="{7C1DB965-84CF-4F17-8F5C-0FC8F32DE981}" srcOrd="0" destOrd="0" presId="urn:microsoft.com/office/officeart/2005/8/layout/default"/>
    <dgm:cxn modelId="{8CC6D040-03B3-43DF-8CA6-B8AB1FD86444}" srcId="{AB3F0B42-D67D-4639-994C-23D3E6081FD6}" destId="{9BE5231A-84DE-4CB9-AB02-C0B011B16D05}" srcOrd="3" destOrd="0" parTransId="{233DE805-B442-4F64-A2B6-C2CF35504EA8}" sibTransId="{FC1DB89A-A449-45A6-AAE5-61A73D0E36E0}"/>
    <dgm:cxn modelId="{D137443B-810C-418F-BF1F-D76D10D8262C}" srcId="{AB3F0B42-D67D-4639-994C-23D3E6081FD6}" destId="{C91B996F-50F6-49FD-AF1C-6E41F56A8725}" srcOrd="1" destOrd="0" parTransId="{9100CF98-7E74-4256-B7AB-F00AEE4B14DE}" sibTransId="{6D484255-749E-45C5-88E3-C5D537FAB81F}"/>
    <dgm:cxn modelId="{6C30F2DE-9E08-4034-AC47-65AED8D039DA}" srcId="{AB3F0B42-D67D-4639-994C-23D3E6081FD6}" destId="{4DAB7163-B4BE-489D-9884-8BBA73F7F936}" srcOrd="0" destOrd="0" parTransId="{1E895183-8FC0-443C-A8F7-47DD445BBE18}" sibTransId="{C93D1229-0745-49FC-AB62-119568AC83CF}"/>
    <dgm:cxn modelId="{8FDE5441-F06B-4301-BD7A-2AAB457CF883}" type="presParOf" srcId="{FB31F300-4080-4172-B69D-B76C151F84D1}" destId="{0D1FB3E0-FC21-4F7D-A609-F188DAE16AF9}" srcOrd="0" destOrd="0" presId="urn:microsoft.com/office/officeart/2005/8/layout/default"/>
    <dgm:cxn modelId="{F9641DBE-FD55-444F-8FF7-63CAAEB74785}" type="presParOf" srcId="{FB31F300-4080-4172-B69D-B76C151F84D1}" destId="{507E924E-A349-4348-94C6-F9EE7C085D89}" srcOrd="1" destOrd="0" presId="urn:microsoft.com/office/officeart/2005/8/layout/default"/>
    <dgm:cxn modelId="{C1ED40FA-D5B2-4779-8354-75C041C961A3}" type="presParOf" srcId="{FB31F300-4080-4172-B69D-B76C151F84D1}" destId="{F03CCB38-95FB-4253-AE30-3F6EFA4B6D3B}" srcOrd="2" destOrd="0" presId="urn:microsoft.com/office/officeart/2005/8/layout/default"/>
    <dgm:cxn modelId="{9CACC1DE-FE96-41B7-B56E-8D10FEACC33A}" type="presParOf" srcId="{FB31F300-4080-4172-B69D-B76C151F84D1}" destId="{A6168001-C6DA-4F06-9CCA-54A22F1D708D}" srcOrd="3" destOrd="0" presId="urn:microsoft.com/office/officeart/2005/8/layout/default"/>
    <dgm:cxn modelId="{AC5E295B-7782-40D1-8BA4-4AE4AA461179}" type="presParOf" srcId="{FB31F300-4080-4172-B69D-B76C151F84D1}" destId="{4CD6CFCE-DA81-4BC9-85C6-3E8A64E4C980}" srcOrd="4" destOrd="0" presId="urn:microsoft.com/office/officeart/2005/8/layout/default"/>
    <dgm:cxn modelId="{2FE5739F-3F6D-4BFD-86F0-49F9995B576C}" type="presParOf" srcId="{FB31F300-4080-4172-B69D-B76C151F84D1}" destId="{ABD0DE98-4AD7-4222-8BCC-35F89676ED24}" srcOrd="5" destOrd="0" presId="urn:microsoft.com/office/officeart/2005/8/layout/default"/>
    <dgm:cxn modelId="{83FEAD80-9A4C-4260-B1B1-155500F14A7C}" type="presParOf" srcId="{FB31F300-4080-4172-B69D-B76C151F84D1}" destId="{7C1DB965-84CF-4F17-8F5C-0FC8F32DE981}" srcOrd="6" destOrd="0" presId="urn:microsoft.com/office/officeart/2005/8/layout/default"/>
    <dgm:cxn modelId="{6DF6A6A9-E144-4196-9483-D61EAA55BF85}" type="presParOf" srcId="{FB31F300-4080-4172-B69D-B76C151F84D1}" destId="{F09CD00E-E9B9-4710-AC27-9C2583D4ADB3}" srcOrd="7" destOrd="0" presId="urn:microsoft.com/office/officeart/2005/8/layout/default"/>
    <dgm:cxn modelId="{A54D904D-72D0-4316-ABF6-999F0AB4A9FD}" type="presParOf" srcId="{FB31F300-4080-4172-B69D-B76C151F84D1}" destId="{3297ED02-95F4-4150-9FFB-8A9198E93EFA}" srcOrd="8" destOrd="0" presId="urn:microsoft.com/office/officeart/2005/8/layout/default"/>
    <dgm:cxn modelId="{0EA9B4BC-AD4A-4808-A8E4-2271962AC927}" type="presParOf" srcId="{FB31F300-4080-4172-B69D-B76C151F84D1}" destId="{4774AA98-A35E-4C66-A89F-39057601222C}" srcOrd="9" destOrd="0" presId="urn:microsoft.com/office/officeart/2005/8/layout/default"/>
    <dgm:cxn modelId="{D0E8FFA1-A07C-4F18-B6FB-D6E5344588A2}" type="presParOf" srcId="{FB31F300-4080-4172-B69D-B76C151F84D1}" destId="{9D987357-3D2F-4F98-8745-66679F22787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59272-863B-4B81-AEB0-9C4D4C6F378A}">
      <dsp:nvSpPr>
        <dsp:cNvPr id="0" name=""/>
        <dsp:cNvSpPr/>
      </dsp:nvSpPr>
      <dsp:spPr>
        <a:xfrm>
          <a:off x="548" y="12938"/>
          <a:ext cx="2140334" cy="1284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800" kern="1200" dirty="0" smtClean="0"/>
            <a:t>3 + 2</a:t>
          </a:r>
          <a:endParaRPr lang="ru-RU" sz="5800" kern="1200" dirty="0"/>
        </a:p>
      </dsp:txBody>
      <dsp:txXfrm>
        <a:off x="548" y="12938"/>
        <a:ext cx="2140334" cy="1284200"/>
      </dsp:txXfrm>
    </dsp:sp>
    <dsp:sp modelId="{4CB877B9-A075-4B9E-9894-E6B2CE50FF7B}">
      <dsp:nvSpPr>
        <dsp:cNvPr id="0" name=""/>
        <dsp:cNvSpPr/>
      </dsp:nvSpPr>
      <dsp:spPr>
        <a:xfrm>
          <a:off x="2354916" y="12938"/>
          <a:ext cx="2140334" cy="1284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800" kern="1200" dirty="0" smtClean="0"/>
            <a:t>2 + 3</a:t>
          </a:r>
          <a:endParaRPr lang="ru-RU" sz="5800" kern="1200" dirty="0"/>
        </a:p>
      </dsp:txBody>
      <dsp:txXfrm>
        <a:off x="2354916" y="12938"/>
        <a:ext cx="2140334" cy="1284200"/>
      </dsp:txXfrm>
    </dsp:sp>
    <dsp:sp modelId="{A205A465-1FC6-409E-842D-503A51FC6E1E}">
      <dsp:nvSpPr>
        <dsp:cNvPr id="0" name=""/>
        <dsp:cNvSpPr/>
      </dsp:nvSpPr>
      <dsp:spPr>
        <a:xfrm>
          <a:off x="548" y="1511172"/>
          <a:ext cx="2140334" cy="12842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800" kern="1200" dirty="0" smtClean="0"/>
            <a:t>4 + 1</a:t>
          </a:r>
          <a:endParaRPr lang="ru-RU" sz="5800" kern="1200" dirty="0"/>
        </a:p>
      </dsp:txBody>
      <dsp:txXfrm>
        <a:off x="548" y="1511172"/>
        <a:ext cx="2140334" cy="1284200"/>
      </dsp:txXfrm>
    </dsp:sp>
    <dsp:sp modelId="{B01DCA86-5F23-49D2-AB12-1DAF301A21CE}">
      <dsp:nvSpPr>
        <dsp:cNvPr id="0" name=""/>
        <dsp:cNvSpPr/>
      </dsp:nvSpPr>
      <dsp:spPr>
        <a:xfrm>
          <a:off x="2354916" y="1511172"/>
          <a:ext cx="2140334" cy="1284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800" kern="1200" dirty="0" smtClean="0"/>
            <a:t>1 + 4</a:t>
          </a:r>
          <a:endParaRPr lang="ru-RU" sz="5800" kern="1200" dirty="0"/>
        </a:p>
      </dsp:txBody>
      <dsp:txXfrm>
        <a:off x="2354916" y="1511172"/>
        <a:ext cx="2140334" cy="1284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72033-0A08-49E3-983A-CCC2261C8562}">
      <dsp:nvSpPr>
        <dsp:cNvPr id="0" name=""/>
        <dsp:cNvSpPr/>
      </dsp:nvSpPr>
      <dsp:spPr>
        <a:xfrm>
          <a:off x="658411" y="882"/>
          <a:ext cx="2721776" cy="95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1" kern="1200" dirty="0" smtClean="0"/>
            <a:t>Як </a:t>
          </a:r>
          <a:r>
            <a:rPr lang="ru-RU" sz="2500" b="1" kern="1200" dirty="0" err="1" smtClean="0"/>
            <a:t>можна</a:t>
          </a:r>
          <a:r>
            <a:rPr lang="ru-RU" sz="2500" b="1" kern="1200" dirty="0" smtClean="0"/>
            <a:t> </a:t>
          </a:r>
          <a:r>
            <a:rPr lang="ru-RU" sz="2500" b="1" kern="1200" dirty="0" err="1" smtClean="0"/>
            <a:t>отримати</a:t>
          </a:r>
          <a:r>
            <a:rPr lang="ru-RU" sz="2500" b="1" kern="1200" dirty="0" smtClean="0"/>
            <a:t> число 4? </a:t>
          </a:r>
          <a:endParaRPr lang="ru-RU" sz="2500" b="1" kern="1200" dirty="0"/>
        </a:p>
      </dsp:txBody>
      <dsp:txXfrm>
        <a:off x="686308" y="28779"/>
        <a:ext cx="2665982" cy="896668"/>
      </dsp:txXfrm>
    </dsp:sp>
    <dsp:sp modelId="{ED6A2F61-1170-4B83-949E-198ECC075CFB}">
      <dsp:nvSpPr>
        <dsp:cNvPr id="0" name=""/>
        <dsp:cNvSpPr/>
      </dsp:nvSpPr>
      <dsp:spPr>
        <a:xfrm>
          <a:off x="930589" y="953345"/>
          <a:ext cx="272177" cy="71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347"/>
              </a:lnTo>
              <a:lnTo>
                <a:pt x="272177" y="71434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1A303-83D2-4759-876E-CC8DA0020044}">
      <dsp:nvSpPr>
        <dsp:cNvPr id="0" name=""/>
        <dsp:cNvSpPr/>
      </dsp:nvSpPr>
      <dsp:spPr>
        <a:xfrm>
          <a:off x="1202766" y="1191460"/>
          <a:ext cx="1523940" cy="95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2 + 2</a:t>
          </a:r>
          <a:endParaRPr lang="ru-RU" sz="4500" kern="1200" dirty="0"/>
        </a:p>
      </dsp:txBody>
      <dsp:txXfrm>
        <a:off x="1230663" y="1219357"/>
        <a:ext cx="1468146" cy="896668"/>
      </dsp:txXfrm>
    </dsp:sp>
    <dsp:sp modelId="{D0867D6D-CA2B-4F87-8849-6A63D60A3FD4}">
      <dsp:nvSpPr>
        <dsp:cNvPr id="0" name=""/>
        <dsp:cNvSpPr/>
      </dsp:nvSpPr>
      <dsp:spPr>
        <a:xfrm>
          <a:off x="930589" y="953345"/>
          <a:ext cx="272177" cy="1904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4925"/>
              </a:lnTo>
              <a:lnTo>
                <a:pt x="272177" y="190492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AEF13-D96A-47FA-ADAD-ACDEDD4C4FC0}">
      <dsp:nvSpPr>
        <dsp:cNvPr id="0" name=""/>
        <dsp:cNvSpPr/>
      </dsp:nvSpPr>
      <dsp:spPr>
        <a:xfrm>
          <a:off x="1202766" y="2382039"/>
          <a:ext cx="1523940" cy="95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3 + 1</a:t>
          </a:r>
          <a:endParaRPr lang="ru-RU" sz="4500" kern="1200" dirty="0"/>
        </a:p>
      </dsp:txBody>
      <dsp:txXfrm>
        <a:off x="1230663" y="2409936"/>
        <a:ext cx="1468146" cy="896668"/>
      </dsp:txXfrm>
    </dsp:sp>
    <dsp:sp modelId="{793A851E-DC92-4F2F-8A87-58F38B498108}">
      <dsp:nvSpPr>
        <dsp:cNvPr id="0" name=""/>
        <dsp:cNvSpPr/>
      </dsp:nvSpPr>
      <dsp:spPr>
        <a:xfrm>
          <a:off x="930589" y="953345"/>
          <a:ext cx="272177" cy="3095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504"/>
              </a:lnTo>
              <a:lnTo>
                <a:pt x="272177" y="309550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1D27F-69EC-45A4-BD72-FCE1945BB24A}">
      <dsp:nvSpPr>
        <dsp:cNvPr id="0" name=""/>
        <dsp:cNvSpPr/>
      </dsp:nvSpPr>
      <dsp:spPr>
        <a:xfrm>
          <a:off x="1202766" y="3572617"/>
          <a:ext cx="1523940" cy="95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1 + 3</a:t>
          </a:r>
          <a:endParaRPr lang="ru-RU" sz="4500" kern="1200" dirty="0"/>
        </a:p>
      </dsp:txBody>
      <dsp:txXfrm>
        <a:off x="1230663" y="3600514"/>
        <a:ext cx="1468146" cy="8966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FB3E0-FC21-4F7D-A609-F188DAE16AF9}">
      <dsp:nvSpPr>
        <dsp:cNvPr id="0" name=""/>
        <dsp:cNvSpPr/>
      </dsp:nvSpPr>
      <dsp:spPr>
        <a:xfrm>
          <a:off x="197403" y="2560"/>
          <a:ext cx="2599425" cy="155965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smtClean="0"/>
            <a:t>3 + 2 =                      </a:t>
          </a:r>
          <a:endParaRPr lang="ru-RU" sz="5500" kern="1200"/>
        </a:p>
      </dsp:txBody>
      <dsp:txXfrm>
        <a:off x="197403" y="2560"/>
        <a:ext cx="2599425" cy="1559655"/>
      </dsp:txXfrm>
    </dsp:sp>
    <dsp:sp modelId="{F03CCB38-95FB-4253-AE30-3F6EFA4B6D3B}">
      <dsp:nvSpPr>
        <dsp:cNvPr id="0" name=""/>
        <dsp:cNvSpPr/>
      </dsp:nvSpPr>
      <dsp:spPr>
        <a:xfrm>
          <a:off x="3056771" y="2560"/>
          <a:ext cx="2599425" cy="155965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smtClean="0"/>
            <a:t>3 + 1 =</a:t>
          </a:r>
          <a:endParaRPr lang="ru-RU" sz="5500" kern="1200" dirty="0"/>
        </a:p>
      </dsp:txBody>
      <dsp:txXfrm>
        <a:off x="3056771" y="2560"/>
        <a:ext cx="2599425" cy="1559655"/>
      </dsp:txXfrm>
    </dsp:sp>
    <dsp:sp modelId="{4CD6CFCE-DA81-4BC9-85C6-3E8A64E4C980}">
      <dsp:nvSpPr>
        <dsp:cNvPr id="0" name=""/>
        <dsp:cNvSpPr/>
      </dsp:nvSpPr>
      <dsp:spPr>
        <a:xfrm>
          <a:off x="5916139" y="2560"/>
          <a:ext cx="2599425" cy="15596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smtClean="0"/>
            <a:t>2 + 1 =</a:t>
          </a:r>
          <a:endParaRPr lang="ru-RU" sz="5500" kern="1200" dirty="0"/>
        </a:p>
      </dsp:txBody>
      <dsp:txXfrm>
        <a:off x="5916139" y="2560"/>
        <a:ext cx="2599425" cy="1559655"/>
      </dsp:txXfrm>
    </dsp:sp>
    <dsp:sp modelId="{7C1DB965-84CF-4F17-8F5C-0FC8F32DE981}">
      <dsp:nvSpPr>
        <dsp:cNvPr id="0" name=""/>
        <dsp:cNvSpPr/>
      </dsp:nvSpPr>
      <dsp:spPr>
        <a:xfrm>
          <a:off x="197403" y="1822158"/>
          <a:ext cx="2599425" cy="155965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smtClean="0"/>
            <a:t>1 + 2 =</a:t>
          </a:r>
          <a:endParaRPr lang="ru-RU" sz="5500" kern="1200" dirty="0"/>
        </a:p>
      </dsp:txBody>
      <dsp:txXfrm>
        <a:off x="197403" y="1822158"/>
        <a:ext cx="2599425" cy="1559655"/>
      </dsp:txXfrm>
    </dsp:sp>
    <dsp:sp modelId="{3297ED02-95F4-4150-9FFB-8A9198E93EFA}">
      <dsp:nvSpPr>
        <dsp:cNvPr id="0" name=""/>
        <dsp:cNvSpPr/>
      </dsp:nvSpPr>
      <dsp:spPr>
        <a:xfrm>
          <a:off x="3056771" y="1822158"/>
          <a:ext cx="2599425" cy="155965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dirty="0" smtClean="0"/>
            <a:t>1 + 1 =</a:t>
          </a:r>
          <a:endParaRPr lang="ru-RU" sz="5500" kern="1200" dirty="0"/>
        </a:p>
      </dsp:txBody>
      <dsp:txXfrm>
        <a:off x="3056771" y="1822158"/>
        <a:ext cx="2599425" cy="1559655"/>
      </dsp:txXfrm>
    </dsp:sp>
    <dsp:sp modelId="{9D987357-3D2F-4F98-8745-66679F227872}">
      <dsp:nvSpPr>
        <dsp:cNvPr id="0" name=""/>
        <dsp:cNvSpPr/>
      </dsp:nvSpPr>
      <dsp:spPr>
        <a:xfrm>
          <a:off x="5916139" y="1822158"/>
          <a:ext cx="2599425" cy="155965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500" kern="1200" smtClean="0"/>
            <a:t>4 + 1 =</a:t>
          </a:r>
          <a:endParaRPr lang="ru-RU" sz="5500" kern="1200" dirty="0"/>
        </a:p>
      </dsp:txBody>
      <dsp:txXfrm>
        <a:off x="5916139" y="1822158"/>
        <a:ext cx="2599425" cy="1559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&#1050;&#1048;&#1062;&#1071;%20&#1050;&#1048;&#1062;&#1070;&#1053;&#1071;.mp4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95936" y="3890665"/>
            <a:ext cx="4572000" cy="92333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uk-UA" dirty="0" smtClean="0"/>
              <a:t>Тема 1. </a:t>
            </a:r>
            <a:r>
              <a:rPr lang="ru-RU" dirty="0" err="1" smtClean="0"/>
              <a:t>Ознаки</a:t>
            </a:r>
            <a:r>
              <a:rPr lang="ru-RU" dirty="0" smtClean="0"/>
              <a:t> </a:t>
            </a:r>
            <a:r>
              <a:rPr lang="ru-RU" dirty="0"/>
              <a:t>і </a:t>
            </a:r>
            <a:r>
              <a:rPr lang="ru-RU" dirty="0" err="1"/>
              <a:t>властивості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. </a:t>
            </a:r>
            <a:r>
              <a:rPr lang="ru-RU" dirty="0" err="1"/>
              <a:t>Множини</a:t>
            </a:r>
            <a:r>
              <a:rPr lang="ru-RU" dirty="0"/>
              <a:t>. </a:t>
            </a:r>
            <a:r>
              <a:rPr lang="ru-RU" dirty="0" err="1"/>
              <a:t>Геометричні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. </a:t>
            </a:r>
            <a:r>
              <a:rPr lang="ru-RU" dirty="0" err="1"/>
              <a:t>Натуральні</a:t>
            </a:r>
            <a:r>
              <a:rPr lang="ru-RU" dirty="0"/>
              <a:t> числа 1-10 і число 0</a:t>
            </a:r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Назвіть</a:t>
            </a:r>
            <a:r>
              <a:rPr lang="ru-RU" dirty="0"/>
              <a:t> числа по порядку </a:t>
            </a:r>
            <a:r>
              <a:rPr lang="ru-RU" dirty="0" err="1"/>
              <a:t>від</a:t>
            </a:r>
            <a:r>
              <a:rPr lang="ru-RU" dirty="0"/>
              <a:t> 0 до 9 і </a:t>
            </a:r>
            <a:r>
              <a:rPr lang="ru-RU" dirty="0" err="1"/>
              <a:t>від</a:t>
            </a:r>
            <a:r>
              <a:rPr lang="ru-RU" dirty="0"/>
              <a:t> 9 до 0.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600200"/>
            <a:ext cx="5472608" cy="195476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 smtClean="0"/>
              <a:t>Кожне</a:t>
            </a:r>
            <a:r>
              <a:rPr lang="ru-RU" dirty="0" smtClean="0"/>
              <a:t> </a:t>
            </a:r>
            <a:r>
              <a:rPr lang="ru-RU" dirty="0"/>
              <a:t>з чисел 0; 1; 2; 3; 4; 5; 6; 7; 8; 9 </a:t>
            </a:r>
            <a:r>
              <a:rPr lang="ru-RU" dirty="0" err="1"/>
              <a:t>записують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однієї</a:t>
            </a:r>
            <a:r>
              <a:rPr lang="ru-RU" dirty="0"/>
              <a:t> </a:t>
            </a:r>
            <a:r>
              <a:rPr lang="ru-RU" dirty="0" err="1"/>
              <a:t>цифри</a:t>
            </a:r>
            <a:r>
              <a:rPr lang="ru-RU" dirty="0"/>
              <a:t>. </a:t>
            </a:r>
            <a:r>
              <a:rPr lang="ru-RU" dirty="0" err="1"/>
              <a:t>Ці</a:t>
            </a:r>
            <a:r>
              <a:rPr lang="ru-RU" dirty="0"/>
              <a:t> числа </a:t>
            </a:r>
            <a:r>
              <a:rPr lang="ru-RU" dirty="0" err="1"/>
              <a:t>називають</a:t>
            </a:r>
            <a:r>
              <a:rPr lang="ru-RU" dirty="0"/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одноцифровими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5580112" y="138253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948771" y="2478920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580112" y="2873932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95" b="72255"/>
          <a:stretch/>
        </p:blipFill>
        <p:spPr>
          <a:xfrm>
            <a:off x="6640531" y="908720"/>
            <a:ext cx="2018206" cy="18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Порівняйте</a:t>
            </a:r>
            <a:r>
              <a:rPr lang="ru-RU" dirty="0"/>
              <a:t> числа. Прочитайте </a:t>
            </a:r>
            <a:r>
              <a:rPr lang="ru-RU" dirty="0" err="1"/>
              <a:t>нерівності</a:t>
            </a:r>
            <a:r>
              <a:rPr lang="ru-RU" dirty="0"/>
              <a:t>. </a:t>
            </a:r>
            <a:r>
              <a:rPr lang="ru-RU" dirty="0" err="1"/>
              <a:t>Запишіть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у </a:t>
            </a:r>
            <a:r>
              <a:rPr lang="ru-RU" dirty="0" err="1"/>
              <a:t>зошит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" y="1700808"/>
            <a:ext cx="8759149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19672" y="306896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0&lt;1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4237023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0&lt;9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7904" y="307087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5&gt;4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1920" y="4267508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5&gt;0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307087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3&gt;1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01469" y="4278943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6=6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36160" y="307087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0&lt;2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93868" y="4237022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0&lt;7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Числовий</a:t>
            </a:r>
            <a:r>
              <a:rPr lang="en-US" dirty="0" smtClean="0"/>
              <a:t> </a:t>
            </a:r>
            <a:r>
              <a:rPr lang="ru-RU" dirty="0" smtClean="0"/>
              <a:t>потяг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576" y="3861048"/>
            <a:ext cx="7427168" cy="2376264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 smtClean="0"/>
              <a:t>Розгляньте</a:t>
            </a:r>
            <a:r>
              <a:rPr lang="ru-RU" dirty="0" smtClean="0"/>
              <a:t> </a:t>
            </a:r>
            <a:r>
              <a:rPr lang="ru-RU" dirty="0" err="1"/>
              <a:t>числовий</a:t>
            </a:r>
            <a:r>
              <a:rPr lang="ru-RU" dirty="0"/>
              <a:t> потяг. Яка цифра </a:t>
            </a:r>
            <a:r>
              <a:rPr lang="ru-RU" dirty="0" err="1"/>
              <a:t>сіла</a:t>
            </a:r>
            <a:r>
              <a:rPr lang="ru-RU" dirty="0"/>
              <a:t> у вагон, </a:t>
            </a:r>
            <a:r>
              <a:rPr lang="ru-RU" dirty="0" err="1"/>
              <a:t>наступний</a:t>
            </a:r>
            <a:r>
              <a:rPr lang="ru-RU" dirty="0"/>
              <a:t> за 9?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всього</a:t>
            </a:r>
            <a:r>
              <a:rPr lang="ru-RU" dirty="0"/>
              <a:t> цифр?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сусідів</a:t>
            </a:r>
            <a:r>
              <a:rPr lang="ru-RU" dirty="0"/>
              <a:t>» числа 7. </a:t>
            </a:r>
            <a:endParaRPr lang="en-US" dirty="0" smtClean="0"/>
          </a:p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наступне</a:t>
            </a:r>
            <a:r>
              <a:rPr lang="ru-RU" dirty="0"/>
              <a:t> за числом 4? </a:t>
            </a:r>
            <a:endParaRPr lang="en-US" dirty="0" smtClean="0"/>
          </a:p>
          <a:p>
            <a:r>
              <a:rPr lang="ru-RU" dirty="0" smtClean="0"/>
              <a:t>Яке </a:t>
            </a:r>
            <a:r>
              <a:rPr lang="ru-RU" dirty="0" err="1"/>
              <a:t>передує</a:t>
            </a:r>
            <a:r>
              <a:rPr lang="ru-RU" dirty="0"/>
              <a:t> числу 9? А числу 6?</a:t>
            </a:r>
          </a:p>
          <a:p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8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2195736" y="558924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Музична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«Киця-кицюня»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Самостійна</a:t>
            </a:r>
            <a:r>
              <a:rPr lang="ru-RU" dirty="0"/>
              <a:t> </a:t>
            </a:r>
            <a:r>
              <a:rPr lang="ru-RU" dirty="0" smtClean="0"/>
              <a:t>робота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265124"/>
              </p:ext>
            </p:extLst>
          </p:nvPr>
        </p:nvGraphicFramePr>
        <p:xfrm>
          <a:off x="179512" y="1268761"/>
          <a:ext cx="8712968" cy="338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" y="4454815"/>
            <a:ext cx="3116560" cy="24031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09" y="3885189"/>
            <a:ext cx="2815491" cy="29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74638"/>
            <a:ext cx="8280920" cy="1143000"/>
          </a:xfrm>
        </p:spPr>
        <p:txBody>
          <a:bodyPr>
            <a:normAutofit/>
          </a:bodyPr>
          <a:lstStyle/>
          <a:p>
            <a:r>
              <a:rPr lang="ru-RU" sz="3200" dirty="0" err="1"/>
              <a:t>Гра</a:t>
            </a:r>
            <a:r>
              <a:rPr lang="ru-RU" sz="3200" dirty="0"/>
              <a:t> «</a:t>
            </a:r>
            <a:r>
              <a:rPr lang="ru-RU" sz="3200" dirty="0" err="1"/>
              <a:t>Знайди</a:t>
            </a:r>
            <a:r>
              <a:rPr lang="ru-RU" sz="3200" dirty="0"/>
              <a:t> </a:t>
            </a:r>
            <a:r>
              <a:rPr lang="ru-RU" sz="3200" dirty="0" err="1"/>
              <a:t>кожній</a:t>
            </a:r>
            <a:r>
              <a:rPr lang="ru-RU" sz="3200" dirty="0"/>
              <a:t> </a:t>
            </a:r>
            <a:r>
              <a:rPr lang="ru-RU" sz="3200" dirty="0" err="1"/>
              <a:t>цифрі</a:t>
            </a:r>
            <a:r>
              <a:rPr lang="ru-RU" sz="3200" dirty="0"/>
              <a:t> </a:t>
            </a:r>
            <a:r>
              <a:rPr lang="ru-RU" sz="3200" dirty="0" err="1"/>
              <a:t>відповідне</a:t>
            </a:r>
            <a:r>
              <a:rPr lang="ru-RU" sz="3200" dirty="0"/>
              <a:t> </a:t>
            </a:r>
            <a:r>
              <a:rPr lang="ru-RU" sz="3200" dirty="0" err="1"/>
              <a:t>місце</a:t>
            </a:r>
            <a:r>
              <a:rPr lang="ru-RU" sz="3200" dirty="0"/>
              <a:t>» (робота з </a:t>
            </a:r>
            <a:r>
              <a:rPr lang="ru-RU" sz="3200" dirty="0" err="1"/>
              <a:t>дидактичним</a:t>
            </a:r>
            <a:r>
              <a:rPr lang="ru-RU" sz="3200" dirty="0"/>
              <a:t> </a:t>
            </a:r>
            <a:r>
              <a:rPr lang="ru-RU" sz="3200" dirty="0" err="1"/>
              <a:t>матеріалом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pic>
        <p:nvPicPr>
          <p:cNvPr id="4" name="Объект 3" descr="http://subject.com.ua/lesson/mathematics/mathematics1/mathematics1.files/image040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712968" cy="2928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70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Геометричний</a:t>
            </a:r>
            <a:r>
              <a:rPr lang="ru-RU" dirty="0"/>
              <a:t> </a:t>
            </a:r>
            <a:r>
              <a:rPr lang="ru-RU" dirty="0" err="1" smtClean="0"/>
              <a:t>матеріал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/>
          <a:lstStyle/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/>
              <a:t>спільного</a:t>
            </a:r>
            <a:r>
              <a:rPr lang="ru-RU" dirty="0"/>
              <a:t> у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трьох</a:t>
            </a:r>
            <a:r>
              <a:rPr lang="ru-RU" dirty="0"/>
              <a:t> масок і </a:t>
            </a:r>
            <a:r>
              <a:rPr lang="ru-RU" dirty="0" err="1"/>
              <a:t>чим</a:t>
            </a:r>
            <a:r>
              <a:rPr lang="ru-RU" dirty="0"/>
              <a:t> вони </a:t>
            </a:r>
            <a:r>
              <a:rPr lang="ru-RU" dirty="0" err="1"/>
              <a:t>різняться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4" name="Рисунок 3" descr="http://subject.com.ua/lesson/mathematics/mathematics1/mathematics1.files/image041.jpg"/>
          <p:cNvPicPr/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0634"/>
            <a:ext cx="8712968" cy="2634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75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ru-RU" dirty="0" err="1"/>
              <a:t>Які</a:t>
            </a:r>
            <a:r>
              <a:rPr lang="ru-RU" dirty="0"/>
              <a:t> числа </a:t>
            </a:r>
            <a:r>
              <a:rPr lang="ru-RU" dirty="0" err="1"/>
              <a:t>називають</a:t>
            </a:r>
            <a:r>
              <a:rPr lang="ru-RU" dirty="0"/>
              <a:t> </a:t>
            </a:r>
            <a:r>
              <a:rPr lang="ru-RU" dirty="0" err="1"/>
              <a:t>одноцифровими</a:t>
            </a:r>
            <a:r>
              <a:rPr lang="ru-RU" dirty="0"/>
              <a:t>?</a:t>
            </a:r>
          </a:p>
          <a:p>
            <a:r>
              <a:rPr lang="ru-RU" dirty="0" err="1" smtClean="0"/>
              <a:t>Наведіть</a:t>
            </a:r>
            <a:r>
              <a:rPr lang="ru-RU" dirty="0" smtClean="0"/>
              <a:t> </a:t>
            </a:r>
            <a:r>
              <a:rPr lang="ru-RU" dirty="0" err="1" smtClean="0"/>
              <a:t>приклади</a:t>
            </a:r>
            <a:r>
              <a:rPr lang="ru-RU" dirty="0" smtClean="0"/>
              <a:t> </a:t>
            </a:r>
            <a:r>
              <a:rPr lang="ru-RU" dirty="0" err="1" smtClean="0"/>
              <a:t>одноцифрових</a:t>
            </a:r>
            <a:r>
              <a:rPr lang="ru-RU" dirty="0" smtClean="0"/>
              <a:t> чисел.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0728" y="2845690"/>
            <a:ext cx="2484808" cy="38946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8183" y="3501007"/>
            <a:ext cx="1809372" cy="28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59259E-6 L 0.61215 0.0007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і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Одноцифрові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числа.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Складання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прикладів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числовими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променями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чисел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34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Числова розминка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uk-UA" dirty="0" smtClean="0"/>
              <a:t>Чого  найбільше? найменше?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38605"/>
            <a:ext cx="4040188" cy="3023828"/>
          </a:xfrm>
        </p:spPr>
      </p:pic>
      <p:sp>
        <p:nvSpPr>
          <p:cNvPr id="8" name="Текст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uk-UA" dirty="0" smtClean="0"/>
              <a:t>Які числа слід вставити у пусті віконечка «Сусідів» 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39429" r="11420" b="5125"/>
          <a:stretch/>
        </p:blipFill>
        <p:spPr>
          <a:xfrm>
            <a:off x="4860032" y="2276872"/>
            <a:ext cx="4104456" cy="4104456"/>
          </a:xfrm>
        </p:spPr>
      </p:pic>
    </p:spTree>
    <p:extLst>
      <p:ext uri="{BB962C8B-B14F-4D97-AF65-F5344CB8AC3E}">
        <p14:creationId xmlns:p14="http://schemas.microsoft.com/office/powerpoint/2010/main" val="28617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340768"/>
            <a:ext cx="4720014" cy="211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</a:t>
            </a:r>
            <a:r>
              <a:rPr lang="ru-RU" dirty="0" err="1"/>
              <a:t>травичці</a:t>
            </a:r>
            <a:r>
              <a:rPr lang="ru-RU" dirty="0"/>
              <a:t> </a:t>
            </a:r>
            <a:r>
              <a:rPr lang="ru-RU" dirty="0" err="1"/>
              <a:t>біля</a:t>
            </a:r>
            <a:r>
              <a:rPr lang="ru-RU" dirty="0"/>
              <a:t> </a:t>
            </a:r>
            <a:r>
              <a:rPr lang="ru-RU" dirty="0" err="1"/>
              <a:t>хати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Метушаться</a:t>
            </a:r>
            <a:r>
              <a:rPr lang="ru-RU" dirty="0"/>
              <a:t> </a:t>
            </a:r>
            <a:r>
              <a:rPr lang="ru-RU" dirty="0" err="1"/>
              <a:t>цуценята</a:t>
            </a:r>
            <a:r>
              <a:rPr lang="ru-RU" dirty="0"/>
              <a:t> —</a:t>
            </a:r>
          </a:p>
          <a:p>
            <a:pPr marL="0" indent="0">
              <a:buNone/>
            </a:pPr>
            <a:r>
              <a:rPr lang="ru-RU" dirty="0" err="1"/>
              <a:t>Двоє</a:t>
            </a:r>
            <a:r>
              <a:rPr lang="ru-RU" dirty="0"/>
              <a:t> </a:t>
            </a:r>
            <a:r>
              <a:rPr lang="ru-RU" dirty="0" err="1"/>
              <a:t>білих</a:t>
            </a:r>
            <a:r>
              <a:rPr lang="ru-RU" dirty="0"/>
              <a:t>, </a:t>
            </a:r>
            <a:r>
              <a:rPr lang="ru-RU" dirty="0" err="1"/>
              <a:t>наче</a:t>
            </a:r>
            <a:r>
              <a:rPr lang="ru-RU" dirty="0"/>
              <a:t> </a:t>
            </a:r>
            <a:r>
              <a:rPr lang="ru-RU" dirty="0" err="1"/>
              <a:t>сніг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Троє</a:t>
            </a:r>
            <a:r>
              <a:rPr lang="ru-RU" dirty="0"/>
              <a:t> </a:t>
            </a:r>
            <a:r>
              <a:rPr lang="ru-RU" dirty="0" err="1"/>
              <a:t>чорних</a:t>
            </a:r>
            <a:r>
              <a:rPr lang="ru-RU" dirty="0"/>
              <a:t>.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6378"/>
            <a:ext cx="2632644" cy="2079788"/>
          </a:xfrm>
        </p:spPr>
      </p:pic>
      <p:sp>
        <p:nvSpPr>
          <p:cNvPr id="17" name="TextBox 16"/>
          <p:cNvSpPr txBox="1"/>
          <p:nvPr/>
        </p:nvSpPr>
        <p:spPr>
          <a:xfrm>
            <a:off x="323528" y="3371868"/>
            <a:ext cx="4623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</a:t>
            </a:r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29"/>
          <a:stretch/>
        </p:blipFill>
        <p:spPr>
          <a:xfrm>
            <a:off x="4691714" y="3789040"/>
            <a:ext cx="1890061" cy="24676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817218"/>
            <a:ext cx="1728802" cy="179490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5"/>
            <a:ext cx="2975087" cy="240238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96" y="1226747"/>
            <a:ext cx="2438474" cy="234798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52755"/>
            <a:ext cx="2438474" cy="23479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8" y="4302199"/>
            <a:ext cx="5657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двох</a:t>
            </a:r>
            <a:r>
              <a:rPr lang="ru-RU" dirty="0"/>
              <a:t> чисел </a:t>
            </a:r>
            <a:r>
              <a:rPr lang="ru-RU" dirty="0" err="1"/>
              <a:t>складається</a:t>
            </a:r>
            <a:r>
              <a:rPr lang="ru-RU" dirty="0"/>
              <a:t> число 5? 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49297464"/>
              </p:ext>
            </p:extLst>
          </p:nvPr>
        </p:nvGraphicFramePr>
        <p:xfrm>
          <a:off x="395536" y="1628800"/>
          <a:ext cx="4495800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28800"/>
            <a:ext cx="3333750" cy="3333750"/>
          </a:xfrm>
        </p:spPr>
      </p:pic>
    </p:spTree>
    <p:extLst>
      <p:ext uri="{BB962C8B-B14F-4D97-AF65-F5344CB8AC3E}">
        <p14:creationId xmlns:p14="http://schemas.microsoft.com/office/powerpoint/2010/main" val="193191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340769"/>
            <a:ext cx="4316288" cy="17281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Васю</a:t>
            </a:r>
            <a:r>
              <a:rPr lang="ru-RU" dirty="0"/>
              <a:t>, </a:t>
            </a:r>
            <a:r>
              <a:rPr lang="ru-RU" dirty="0" err="1"/>
              <a:t>ти</a:t>
            </a:r>
            <a:r>
              <a:rPr lang="ru-RU" dirty="0"/>
              <a:t> </a:t>
            </a:r>
            <a:r>
              <a:rPr lang="ru-RU" dirty="0" err="1"/>
              <a:t>чому</a:t>
            </a:r>
            <a:r>
              <a:rPr lang="ru-RU" dirty="0"/>
              <a:t> </a:t>
            </a:r>
            <a:r>
              <a:rPr lang="ru-RU" dirty="0" err="1"/>
              <a:t>сердитий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 smtClean="0"/>
              <a:t>Слив </a:t>
            </a:r>
            <a:r>
              <a:rPr lang="ru-RU" dirty="0"/>
              <a:t>не </a:t>
            </a:r>
            <a:r>
              <a:rPr lang="ru-RU" dirty="0" err="1"/>
              <a:t>можу</a:t>
            </a:r>
            <a:r>
              <a:rPr lang="ru-RU" dirty="0"/>
              <a:t> </a:t>
            </a:r>
            <a:r>
              <a:rPr lang="ru-RU" dirty="0" err="1"/>
              <a:t>полічити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П’ять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, одну я </a:t>
            </a:r>
            <a:r>
              <a:rPr lang="ru-RU" dirty="0" err="1"/>
              <a:t>з’їв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мамі</a:t>
            </a:r>
            <a:r>
              <a:rPr lang="ru-RU" dirty="0"/>
              <a:t> </a:t>
            </a:r>
            <a:r>
              <a:rPr lang="ru-RU" dirty="0" err="1"/>
              <a:t>залишив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graphicFrame>
        <p:nvGraphicFramePr>
          <p:cNvPr id="10" name="Объект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3405037"/>
              </p:ext>
            </p:extLst>
          </p:nvPr>
        </p:nvGraphicFramePr>
        <p:xfrm>
          <a:off x="5004048" y="1517338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924944"/>
            <a:ext cx="2762207" cy="37632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6673">
            <a:off x="167949" y="3550587"/>
            <a:ext cx="1965202" cy="19710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3557">
            <a:off x="991773" y="2948024"/>
            <a:ext cx="1492167" cy="13528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54278">
            <a:off x="3811410" y="4694329"/>
            <a:ext cx="813367" cy="737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5514" y="5535104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5-1=4</a:t>
            </a:r>
            <a:endParaRPr 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51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. Робота з </a:t>
            </a:r>
            <a:r>
              <a:rPr lang="ru-RU" dirty="0" err="1"/>
              <a:t>цифровим</a:t>
            </a:r>
            <a:r>
              <a:rPr lang="ru-RU" dirty="0"/>
              <a:t> </a:t>
            </a:r>
            <a:r>
              <a:rPr lang="ru-RU" dirty="0" err="1" smtClean="0"/>
              <a:t>віялом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525963"/>
          </a:xfrm>
        </p:spPr>
        <p:txBody>
          <a:bodyPr>
            <a:normAutofit/>
          </a:bodyPr>
          <a:lstStyle/>
          <a:p>
            <a:r>
              <a:rPr lang="ru-RU" dirty="0" err="1" smtClean="0"/>
              <a:t>Покажіть</a:t>
            </a:r>
            <a:r>
              <a:rPr lang="ru-RU" dirty="0" smtClean="0"/>
              <a:t> </a:t>
            </a:r>
            <a:r>
              <a:rPr lang="ru-RU" dirty="0"/>
              <a:t>цифру,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позначає</a:t>
            </a:r>
            <a:r>
              <a:rPr lang="ru-RU" dirty="0"/>
              <a:t> </a:t>
            </a:r>
            <a:r>
              <a:rPr lang="ru-RU" dirty="0" err="1"/>
              <a:t>найменше</a:t>
            </a:r>
            <a:r>
              <a:rPr lang="ru-RU" dirty="0"/>
              <a:t> з </a:t>
            </a:r>
            <a:r>
              <a:rPr lang="ru-RU" dirty="0" err="1"/>
              <a:t>вивчених</a:t>
            </a:r>
            <a:r>
              <a:rPr lang="ru-RU" dirty="0"/>
              <a:t> чисел.</a:t>
            </a:r>
          </a:p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йде</a:t>
            </a:r>
            <a:r>
              <a:rPr lang="ru-RU" dirty="0"/>
              <a:t> за числом 8; 5?</a:t>
            </a:r>
          </a:p>
          <a:p>
            <a:r>
              <a:rPr lang="ru-RU" dirty="0" smtClean="0"/>
              <a:t>А </a:t>
            </a:r>
            <a:r>
              <a:rPr lang="ru-RU" dirty="0"/>
              <a:t>яке — перед числом 9; 4.</a:t>
            </a:r>
          </a:p>
          <a:p>
            <a:r>
              <a:rPr lang="ru-RU" dirty="0" err="1" smtClean="0"/>
              <a:t>Покажіть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сусідів</a:t>
            </a:r>
            <a:r>
              <a:rPr lang="ru-RU" dirty="0"/>
              <a:t>» числа 2; 6; 8?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00808"/>
            <a:ext cx="425087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4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uk-UA" dirty="0" smtClean="0"/>
              <a:t>Білосніжка і гноми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52928" cy="345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4581128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856" y="4590256"/>
            <a:ext cx="1584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7 - 7</a:t>
            </a:r>
            <a:endParaRPr 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288" y="4581127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5421253"/>
            <a:ext cx="4123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1). </a:t>
            </a: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шапочок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 у </a:t>
            </a:r>
            <a:r>
              <a:rPr lang="ru-RU" dirty="0" err="1"/>
              <a:t>Білосніжки</a:t>
            </a:r>
            <a:r>
              <a:rPr lang="ru-RU" dirty="0"/>
              <a:t>?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201087" y="5809982"/>
            <a:ext cx="5945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2). </a:t>
            </a: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шапочок</a:t>
            </a:r>
            <a:r>
              <a:rPr lang="ru-RU" dirty="0"/>
              <a:t> вона </a:t>
            </a:r>
            <a:r>
              <a:rPr lang="ru-RU" dirty="0" err="1"/>
              <a:t>наділа</a:t>
            </a:r>
            <a:r>
              <a:rPr lang="ru-RU" dirty="0"/>
              <a:t> на </a:t>
            </a:r>
            <a:r>
              <a:rPr lang="ru-RU" dirty="0" err="1"/>
              <a:t>голови</a:t>
            </a:r>
            <a:r>
              <a:rPr lang="ru-RU" dirty="0"/>
              <a:t> гномам?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2040" y="624660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3). </a:t>
            </a: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шапочок</a:t>
            </a:r>
            <a:r>
              <a:rPr lang="ru-RU" dirty="0"/>
              <a:t> у </a:t>
            </a:r>
            <a:r>
              <a:rPr lang="ru-RU" dirty="0" err="1"/>
              <a:t>неї</a:t>
            </a:r>
            <a:r>
              <a:rPr lang="ru-RU" dirty="0"/>
              <a:t> </a:t>
            </a:r>
            <a:r>
              <a:rPr lang="ru-RU" dirty="0" err="1"/>
              <a:t>залишилося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887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Складіть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r>
              <a:rPr lang="ru-RU" dirty="0"/>
              <a:t> за </a:t>
            </a:r>
            <a:r>
              <a:rPr lang="ru-RU" dirty="0" err="1"/>
              <a:t>числовими</a:t>
            </a:r>
            <a:r>
              <a:rPr lang="ru-RU" dirty="0"/>
              <a:t> </a:t>
            </a:r>
            <a:r>
              <a:rPr lang="ru-RU" dirty="0" err="1"/>
              <a:t>променями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1168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/>
              <a:t>Розгляньте</a:t>
            </a:r>
            <a:r>
              <a:rPr lang="ru-RU" dirty="0"/>
              <a:t> перший </a:t>
            </a:r>
            <a:r>
              <a:rPr lang="ru-RU" dirty="0" err="1"/>
              <a:t>числовий</a:t>
            </a:r>
            <a:r>
              <a:rPr lang="ru-RU" dirty="0"/>
              <a:t> </a:t>
            </a:r>
            <a:r>
              <a:rPr lang="ru-RU" dirty="0" err="1"/>
              <a:t>промінь</a:t>
            </a:r>
            <a:r>
              <a:rPr lang="ru-RU" dirty="0"/>
              <a:t>. </a:t>
            </a:r>
            <a:endParaRPr lang="ru-RU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 err="1"/>
              <a:t>якого</a:t>
            </a:r>
            <a:r>
              <a:rPr lang="ru-RU" dirty="0"/>
              <a:t> числа </a:t>
            </a:r>
            <a:r>
              <a:rPr lang="ru-RU" dirty="0" err="1"/>
              <a:t>летіло</a:t>
            </a:r>
            <a:r>
              <a:rPr lang="ru-RU" dirty="0"/>
              <a:t> </a:t>
            </a:r>
            <a:r>
              <a:rPr lang="ru-RU" dirty="0" err="1"/>
              <a:t>сонечко</a:t>
            </a:r>
            <a:r>
              <a:rPr lang="ru-RU" dirty="0"/>
              <a:t>? </a:t>
            </a:r>
            <a:endParaRPr lang="ru-RU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На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числі</a:t>
            </a:r>
            <a:r>
              <a:rPr lang="ru-RU" dirty="0"/>
              <a:t> </a:t>
            </a:r>
            <a:r>
              <a:rPr lang="ru-RU" dirty="0" err="1"/>
              <a:t>сіло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70548"/>
            <a:ext cx="4346906" cy="119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187624" y="5085184"/>
            <a:ext cx="7272808" cy="10402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Цифри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знаки,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якими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позначають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числа. </a:t>
            </a:r>
            <a:endParaRPr lang="ru-RU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spcBef>
                <a:spcPct val="20000"/>
              </a:spcBef>
            </a:pPr>
            <a:r>
              <a:rPr lang="ru-RU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усього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десять: 0; 1; 2; 3; 4; 5; 6; 7; 8; 9.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0703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/>
              <a:t>Розгляньте</a:t>
            </a:r>
            <a:r>
              <a:rPr lang="ru-RU" dirty="0"/>
              <a:t> </a:t>
            </a:r>
            <a:r>
              <a:rPr lang="ru-RU" dirty="0" err="1"/>
              <a:t>другий</a:t>
            </a:r>
            <a:r>
              <a:rPr lang="ru-RU" dirty="0"/>
              <a:t> </a:t>
            </a:r>
            <a:r>
              <a:rPr lang="ru-RU" dirty="0" err="1"/>
              <a:t>числовий</a:t>
            </a:r>
            <a:r>
              <a:rPr lang="ru-RU" dirty="0"/>
              <a:t> </a:t>
            </a:r>
            <a:r>
              <a:rPr lang="ru-RU" dirty="0" err="1"/>
              <a:t>промінь</a:t>
            </a:r>
            <a:r>
              <a:rPr lang="ru-RU" dirty="0"/>
              <a:t>. </a:t>
            </a:r>
            <a:endParaRPr lang="ru-RU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 err="1"/>
              <a:t>якого</a:t>
            </a:r>
            <a:r>
              <a:rPr lang="ru-RU" dirty="0"/>
              <a:t> числа </a:t>
            </a:r>
            <a:r>
              <a:rPr lang="ru-RU" dirty="0" err="1"/>
              <a:t>летіло</a:t>
            </a:r>
            <a:r>
              <a:rPr lang="ru-RU" dirty="0"/>
              <a:t> </a:t>
            </a:r>
            <a:r>
              <a:rPr lang="ru-RU" dirty="0" err="1"/>
              <a:t>сонечко</a:t>
            </a:r>
            <a:r>
              <a:rPr lang="ru-RU" dirty="0"/>
              <a:t>? </a:t>
            </a:r>
            <a:endParaRPr lang="ru-RU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На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числі</a:t>
            </a:r>
            <a:r>
              <a:rPr lang="ru-RU" dirty="0"/>
              <a:t> </a:t>
            </a:r>
            <a:r>
              <a:rPr lang="ru-RU" dirty="0" err="1"/>
              <a:t>сіло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70548"/>
            <a:ext cx="4331850" cy="119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37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</p:bld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554</TotalTime>
  <Words>471</Words>
  <Application>Microsoft Office PowerPoint</Application>
  <PresentationFormat>Экран (4:3)</PresentationFormat>
  <Paragraphs>82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Academic_ID07</vt:lpstr>
      <vt:lpstr>Математика</vt:lpstr>
      <vt:lpstr>Числа і цифри. Одноцифрові числа. Складання прикладів за числовими променями. Порівняння чисел</vt:lpstr>
      <vt:lpstr>Числова розминка</vt:lpstr>
      <vt:lpstr>Весела лічба</vt:lpstr>
      <vt:lpstr>З яких двох чисел складається число 5? </vt:lpstr>
      <vt:lpstr>Весела лічба</vt:lpstr>
      <vt:lpstr>Усна лічба. Робота з цифровим віялом</vt:lpstr>
      <vt:lpstr>Білосніжка і гноми</vt:lpstr>
      <vt:lpstr>Складіть приклади за числовими променями</vt:lpstr>
      <vt:lpstr>Назвіть числа по порядку від 0 до 9 і від 9 до 0.</vt:lpstr>
      <vt:lpstr>Порівняйте числа. Прочитайте нерівності. Запишіть їх у зошит</vt:lpstr>
      <vt:lpstr>Числовий потяг</vt:lpstr>
      <vt:lpstr>Фізкультхвилинка </vt:lpstr>
      <vt:lpstr>Самостійна робота</vt:lpstr>
      <vt:lpstr>Гра «Знайди кожній цифрі відповідне місце» (робота з дидактичним матеріалом)</vt:lpstr>
      <vt:lpstr>Геометричний матеріал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65</cp:revision>
  <dcterms:created xsi:type="dcterms:W3CDTF">2015-02-01T14:23:41Z</dcterms:created>
  <dcterms:modified xsi:type="dcterms:W3CDTF">2015-02-25T12:54:59Z</dcterms:modified>
</cp:coreProperties>
</file>